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57" r:id="rId3"/>
    <p:sldId id="258" r:id="rId4"/>
    <p:sldId id="259" r:id="rId5"/>
    <p:sldId id="261" r:id="rId6"/>
    <p:sldId id="260" r:id="rId7"/>
    <p:sldId id="264" r:id="rId8"/>
    <p:sldId id="265" r:id="rId9"/>
    <p:sldId id="268" r:id="rId10"/>
    <p:sldId id="270" r:id="rId11"/>
    <p:sldId id="266" r:id="rId12"/>
    <p:sldId id="271" r:id="rId13"/>
    <p:sldId id="272" r:id="rId14"/>
    <p:sldId id="275" r:id="rId15"/>
    <p:sldId id="276" r:id="rId16"/>
    <p:sldId id="273"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90" r:id="rId30"/>
    <p:sldId id="289" r:id="rId31"/>
    <p:sldId id="291" r:id="rId32"/>
    <p:sldId id="262" r:id="rId33"/>
    <p:sldId id="292" r:id="rId34"/>
    <p:sldId id="293"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8F8"/>
    <a:srgbClr val="FFFF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106"/>
    <p:restoredTop sz="81320"/>
  </p:normalViewPr>
  <p:slideViewPr>
    <p:cSldViewPr snapToGrid="0">
      <p:cViewPr>
        <p:scale>
          <a:sx n="210" d="100"/>
          <a:sy n="210" d="100"/>
        </p:scale>
        <p:origin x="5384" y="18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568213-CF80-E547-899F-11C12FF5807A}" type="datetimeFigureOut">
              <a:rPr lang="en-US" smtClean="0"/>
              <a:t>9/1/25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CEEED0-01C2-4546-A284-76C63BC6CBB1}" type="slidenum">
              <a:rPr lang="en-US" smtClean="0"/>
              <a:t>‹#›</a:t>
            </a:fld>
            <a:endParaRPr lang="en-US"/>
          </a:p>
        </p:txBody>
      </p:sp>
    </p:spTree>
    <p:extLst>
      <p:ext uri="{BB962C8B-B14F-4D97-AF65-F5344CB8AC3E}">
        <p14:creationId xmlns:p14="http://schemas.microsoft.com/office/powerpoint/2010/main" val="2929404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April Jefferson</a:t>
            </a:r>
          </a:p>
          <a:p>
            <a:r>
              <a:rPr lang="en-US" dirty="0"/>
              <a:t>Quinton </a:t>
            </a:r>
            <a:r>
              <a:rPr lang="en-US" dirty="0" err="1"/>
              <a:t>Quartel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Woody Zuill</a:t>
            </a:r>
          </a:p>
          <a:p>
            <a:r>
              <a:rPr lang="en-US" dirty="0"/>
              <a:t>Steve Kuo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Paige Watson</a:t>
            </a:r>
          </a:p>
          <a:p>
            <a:r>
              <a:rPr lang="en-US" dirty="0"/>
              <a:t>Jordan </a:t>
            </a:r>
            <a:r>
              <a:rPr lang="en-US" dirty="0" err="1"/>
              <a:t>Schonegg</a:t>
            </a:r>
            <a:endParaRPr lang="en-US" dirty="0"/>
          </a:p>
          <a:p>
            <a:r>
              <a:rPr lang="en-US" dirty="0"/>
              <a:t>Carrie Simi</a:t>
            </a:r>
          </a:p>
          <a:p>
            <a:r>
              <a:rPr lang="en-US" dirty="0"/>
              <a:t>Llewellyn Falco</a:t>
            </a:r>
          </a:p>
          <a:p>
            <a:r>
              <a:rPr lang="en-US" dirty="0"/>
              <a:t>Lada Kesseler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Jason Hall</a:t>
            </a:r>
          </a:p>
          <a:p>
            <a:endParaRPr lang="en-US" dirty="0"/>
          </a:p>
        </p:txBody>
      </p:sp>
      <p:sp>
        <p:nvSpPr>
          <p:cNvPr id="4" name="Slide Number Placeholder 3"/>
          <p:cNvSpPr>
            <a:spLocks noGrp="1"/>
          </p:cNvSpPr>
          <p:nvPr>
            <p:ph type="sldNum" sz="quarter" idx="5"/>
          </p:nvPr>
        </p:nvSpPr>
        <p:spPr/>
        <p:txBody>
          <a:bodyPr/>
          <a:lstStyle/>
          <a:p>
            <a:fld id="{18CEEED0-01C2-4546-A284-76C63BC6CBB1}" type="slidenum">
              <a:rPr lang="en-US" smtClean="0"/>
              <a:t>2</a:t>
            </a:fld>
            <a:endParaRPr lang="en-US"/>
          </a:p>
        </p:txBody>
      </p:sp>
    </p:spTree>
    <p:extLst>
      <p:ext uri="{BB962C8B-B14F-4D97-AF65-F5344CB8AC3E}">
        <p14:creationId xmlns:p14="http://schemas.microsoft.com/office/powerpoint/2010/main" val="901918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CEEED0-01C2-4546-A284-76C63BC6CBB1}" type="slidenum">
              <a:rPr lang="en-US" smtClean="0"/>
              <a:t>13</a:t>
            </a:fld>
            <a:endParaRPr lang="en-US"/>
          </a:p>
        </p:txBody>
      </p:sp>
    </p:spTree>
    <p:extLst>
      <p:ext uri="{BB962C8B-B14F-4D97-AF65-F5344CB8AC3E}">
        <p14:creationId xmlns:p14="http://schemas.microsoft.com/office/powerpoint/2010/main" val="1775087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F1CC2-3ED3-A2E6-8F07-253DB9C382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108AB9-48C4-9F52-1FE0-3F10310DC0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189518-4F0B-3C14-F1EA-83853FE51F2E}"/>
              </a:ext>
            </a:extLst>
          </p:cNvPr>
          <p:cNvSpPr>
            <a:spLocks noGrp="1"/>
          </p:cNvSpPr>
          <p:nvPr>
            <p:ph type="dt" sz="half" idx="10"/>
          </p:nvPr>
        </p:nvSpPr>
        <p:spPr/>
        <p:txBody>
          <a:bodyPr/>
          <a:lstStyle/>
          <a:p>
            <a:fld id="{3F9EB206-36C1-6545-9A3D-99BC621F48B6}" type="datetimeFigureOut">
              <a:rPr lang="en-US" smtClean="0"/>
              <a:t>9/1/25</a:t>
            </a:fld>
            <a:endParaRPr lang="en-US"/>
          </a:p>
        </p:txBody>
      </p:sp>
      <p:sp>
        <p:nvSpPr>
          <p:cNvPr id="5" name="Footer Placeholder 4">
            <a:extLst>
              <a:ext uri="{FF2B5EF4-FFF2-40B4-BE49-F238E27FC236}">
                <a16:creationId xmlns:a16="http://schemas.microsoft.com/office/drawing/2014/main" id="{CEADE6DE-4BCC-0F01-B647-A41CBCEA40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48F61F-5B79-DEEF-5455-1A5B7FD6BBFA}"/>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88815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DA885-7D18-39A0-1926-88969F06CA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4F0622-0525-1BB7-B486-E5BE3D090C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664279-4745-0899-EC06-B08C4A19BAF2}"/>
              </a:ext>
            </a:extLst>
          </p:cNvPr>
          <p:cNvSpPr>
            <a:spLocks noGrp="1"/>
          </p:cNvSpPr>
          <p:nvPr>
            <p:ph type="dt" sz="half" idx="10"/>
          </p:nvPr>
        </p:nvSpPr>
        <p:spPr/>
        <p:txBody>
          <a:bodyPr/>
          <a:lstStyle/>
          <a:p>
            <a:fld id="{3F9EB206-36C1-6545-9A3D-99BC621F48B6}" type="datetimeFigureOut">
              <a:rPr lang="en-US" smtClean="0"/>
              <a:t>9/1/25</a:t>
            </a:fld>
            <a:endParaRPr lang="en-US"/>
          </a:p>
        </p:txBody>
      </p:sp>
      <p:sp>
        <p:nvSpPr>
          <p:cNvPr id="5" name="Footer Placeholder 4">
            <a:extLst>
              <a:ext uri="{FF2B5EF4-FFF2-40B4-BE49-F238E27FC236}">
                <a16:creationId xmlns:a16="http://schemas.microsoft.com/office/drawing/2014/main" id="{F9C5C453-94FE-CB73-6674-781EEF435F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349E54-50D8-8D77-A2A0-A9F95ED50537}"/>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590592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F0A6B19-3244-E8EA-C03A-645A11ED6A1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C523B4-B609-2317-CC85-B8871AB779A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3C68AA-04CE-4119-913B-4EDBC2F2BD14}"/>
              </a:ext>
            </a:extLst>
          </p:cNvPr>
          <p:cNvSpPr>
            <a:spLocks noGrp="1"/>
          </p:cNvSpPr>
          <p:nvPr>
            <p:ph type="dt" sz="half" idx="10"/>
          </p:nvPr>
        </p:nvSpPr>
        <p:spPr/>
        <p:txBody>
          <a:bodyPr/>
          <a:lstStyle/>
          <a:p>
            <a:fld id="{3F9EB206-36C1-6545-9A3D-99BC621F48B6}" type="datetimeFigureOut">
              <a:rPr lang="en-US" smtClean="0"/>
              <a:t>9/1/25</a:t>
            </a:fld>
            <a:endParaRPr lang="en-US"/>
          </a:p>
        </p:txBody>
      </p:sp>
      <p:sp>
        <p:nvSpPr>
          <p:cNvPr id="5" name="Footer Placeholder 4">
            <a:extLst>
              <a:ext uri="{FF2B5EF4-FFF2-40B4-BE49-F238E27FC236}">
                <a16:creationId xmlns:a16="http://schemas.microsoft.com/office/drawing/2014/main" id="{70640A11-D0D6-FAF2-1136-5ED08153CE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AC4CF7-293A-7F06-8F9C-125ECD26E413}"/>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1446890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8DE20-FF35-E1C7-C0F2-5E04660B8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7577AC-18CB-E435-BA1B-8CD299B871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EFC90C-5194-0FD4-9F3B-16403ABC3534}"/>
              </a:ext>
            </a:extLst>
          </p:cNvPr>
          <p:cNvSpPr>
            <a:spLocks noGrp="1"/>
          </p:cNvSpPr>
          <p:nvPr>
            <p:ph type="dt" sz="half" idx="10"/>
          </p:nvPr>
        </p:nvSpPr>
        <p:spPr/>
        <p:txBody>
          <a:bodyPr/>
          <a:lstStyle/>
          <a:p>
            <a:fld id="{3F9EB206-36C1-6545-9A3D-99BC621F48B6}" type="datetimeFigureOut">
              <a:rPr lang="en-US" smtClean="0"/>
              <a:t>9/1/25</a:t>
            </a:fld>
            <a:endParaRPr lang="en-US"/>
          </a:p>
        </p:txBody>
      </p:sp>
      <p:sp>
        <p:nvSpPr>
          <p:cNvPr id="5" name="Footer Placeholder 4">
            <a:extLst>
              <a:ext uri="{FF2B5EF4-FFF2-40B4-BE49-F238E27FC236}">
                <a16:creationId xmlns:a16="http://schemas.microsoft.com/office/drawing/2014/main" id="{E112F469-A1A8-E09E-02B4-D3CF7D449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876C10-ABD5-0657-19B4-984A6039E18B}"/>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1915153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649FD-82EE-00AE-3C58-0ADD243461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692FFEB-54BA-AFD5-8284-30FCB839230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DE45D5-D3C2-E13A-9713-DA08445B217A}"/>
              </a:ext>
            </a:extLst>
          </p:cNvPr>
          <p:cNvSpPr>
            <a:spLocks noGrp="1"/>
          </p:cNvSpPr>
          <p:nvPr>
            <p:ph type="dt" sz="half" idx="10"/>
          </p:nvPr>
        </p:nvSpPr>
        <p:spPr/>
        <p:txBody>
          <a:bodyPr/>
          <a:lstStyle/>
          <a:p>
            <a:fld id="{3F9EB206-36C1-6545-9A3D-99BC621F48B6}" type="datetimeFigureOut">
              <a:rPr lang="en-US" smtClean="0"/>
              <a:t>9/1/25</a:t>
            </a:fld>
            <a:endParaRPr lang="en-US"/>
          </a:p>
        </p:txBody>
      </p:sp>
      <p:sp>
        <p:nvSpPr>
          <p:cNvPr id="5" name="Footer Placeholder 4">
            <a:extLst>
              <a:ext uri="{FF2B5EF4-FFF2-40B4-BE49-F238E27FC236}">
                <a16:creationId xmlns:a16="http://schemas.microsoft.com/office/drawing/2014/main" id="{8C302067-BF4F-CB9E-CBD0-C5A84930FB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0E4D76-A13C-28D4-10EF-56A3187D2A3A}"/>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3430334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AAD98-3706-B902-AC63-B44D0DF610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B274D9-6736-50B3-3AA0-3F717998A6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BAA4FB-6A0D-B0B3-2DBC-EF546F2530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722B161-EAE8-3CCF-3C7F-EAC102FAC4AA}"/>
              </a:ext>
            </a:extLst>
          </p:cNvPr>
          <p:cNvSpPr>
            <a:spLocks noGrp="1"/>
          </p:cNvSpPr>
          <p:nvPr>
            <p:ph type="dt" sz="half" idx="10"/>
          </p:nvPr>
        </p:nvSpPr>
        <p:spPr/>
        <p:txBody>
          <a:bodyPr/>
          <a:lstStyle/>
          <a:p>
            <a:fld id="{3F9EB206-36C1-6545-9A3D-99BC621F48B6}" type="datetimeFigureOut">
              <a:rPr lang="en-US" smtClean="0"/>
              <a:t>9/1/25</a:t>
            </a:fld>
            <a:endParaRPr lang="en-US"/>
          </a:p>
        </p:txBody>
      </p:sp>
      <p:sp>
        <p:nvSpPr>
          <p:cNvPr id="6" name="Footer Placeholder 5">
            <a:extLst>
              <a:ext uri="{FF2B5EF4-FFF2-40B4-BE49-F238E27FC236}">
                <a16:creationId xmlns:a16="http://schemas.microsoft.com/office/drawing/2014/main" id="{1E1A1623-CC71-F270-66B6-2D70DF3042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084A25-FC17-7C55-03ED-97878A9911FF}"/>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4070946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816AC-1993-E13B-8AAC-5859CE8F142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A26A54D-9CC4-69E8-7A3F-9CCAAD3579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6544BD7-86E5-1D21-19DE-E12CE60B4B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41AA9B3-CCEE-6CA3-D8AE-F59C169D49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918A6-96AE-5C16-D50D-EC54D71E38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E61400-C8EF-2A74-4B5D-119CB237D879}"/>
              </a:ext>
            </a:extLst>
          </p:cNvPr>
          <p:cNvSpPr>
            <a:spLocks noGrp="1"/>
          </p:cNvSpPr>
          <p:nvPr>
            <p:ph type="dt" sz="half" idx="10"/>
          </p:nvPr>
        </p:nvSpPr>
        <p:spPr/>
        <p:txBody>
          <a:bodyPr/>
          <a:lstStyle/>
          <a:p>
            <a:fld id="{3F9EB206-36C1-6545-9A3D-99BC621F48B6}" type="datetimeFigureOut">
              <a:rPr lang="en-US" smtClean="0"/>
              <a:t>9/1/25</a:t>
            </a:fld>
            <a:endParaRPr lang="en-US"/>
          </a:p>
        </p:txBody>
      </p:sp>
      <p:sp>
        <p:nvSpPr>
          <p:cNvPr id="8" name="Footer Placeholder 7">
            <a:extLst>
              <a:ext uri="{FF2B5EF4-FFF2-40B4-BE49-F238E27FC236}">
                <a16:creationId xmlns:a16="http://schemas.microsoft.com/office/drawing/2014/main" id="{732AD1A4-6794-D985-1495-73CFD53352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A0B816-2B40-1C30-BEB9-8F6EA381F299}"/>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3495602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061E4-47A4-41F8-2ED5-6B3095C1662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FD8B2FE-4B08-0D47-C43D-8CECA303E531}"/>
              </a:ext>
            </a:extLst>
          </p:cNvPr>
          <p:cNvSpPr>
            <a:spLocks noGrp="1"/>
          </p:cNvSpPr>
          <p:nvPr>
            <p:ph type="dt" sz="half" idx="10"/>
          </p:nvPr>
        </p:nvSpPr>
        <p:spPr/>
        <p:txBody>
          <a:bodyPr/>
          <a:lstStyle/>
          <a:p>
            <a:fld id="{3F9EB206-36C1-6545-9A3D-99BC621F48B6}" type="datetimeFigureOut">
              <a:rPr lang="en-US" smtClean="0"/>
              <a:t>9/1/25</a:t>
            </a:fld>
            <a:endParaRPr lang="en-US"/>
          </a:p>
        </p:txBody>
      </p:sp>
      <p:sp>
        <p:nvSpPr>
          <p:cNvPr id="4" name="Footer Placeholder 3">
            <a:extLst>
              <a:ext uri="{FF2B5EF4-FFF2-40B4-BE49-F238E27FC236}">
                <a16:creationId xmlns:a16="http://schemas.microsoft.com/office/drawing/2014/main" id="{A6A71FFE-AA65-EC48-C121-253642685D5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F9E6B7-FF4D-F516-30B2-C3A6C1603A09}"/>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2498200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3EB302-05D1-40C2-5CF5-AE2B7F28BEBD}"/>
              </a:ext>
            </a:extLst>
          </p:cNvPr>
          <p:cNvSpPr>
            <a:spLocks noGrp="1"/>
          </p:cNvSpPr>
          <p:nvPr>
            <p:ph type="dt" sz="half" idx="10"/>
          </p:nvPr>
        </p:nvSpPr>
        <p:spPr/>
        <p:txBody>
          <a:bodyPr/>
          <a:lstStyle/>
          <a:p>
            <a:fld id="{3F9EB206-36C1-6545-9A3D-99BC621F48B6}" type="datetimeFigureOut">
              <a:rPr lang="en-US" smtClean="0"/>
              <a:t>9/1/25</a:t>
            </a:fld>
            <a:endParaRPr lang="en-US"/>
          </a:p>
        </p:txBody>
      </p:sp>
      <p:sp>
        <p:nvSpPr>
          <p:cNvPr id="3" name="Footer Placeholder 2">
            <a:extLst>
              <a:ext uri="{FF2B5EF4-FFF2-40B4-BE49-F238E27FC236}">
                <a16:creationId xmlns:a16="http://schemas.microsoft.com/office/drawing/2014/main" id="{98CDDC22-6F98-AD23-88F2-89D886946F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907388-19AF-C3A4-BE2A-BBDF00396583}"/>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3072231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344E2-53CA-6726-1FE0-FC13D6048C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1FD87E6-B035-BB52-6A68-51AABB5BD3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563AD5-6BB6-6DC3-E731-4FAC67D945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95FBF1-434C-AA4B-7BEA-C71BBC49807E}"/>
              </a:ext>
            </a:extLst>
          </p:cNvPr>
          <p:cNvSpPr>
            <a:spLocks noGrp="1"/>
          </p:cNvSpPr>
          <p:nvPr>
            <p:ph type="dt" sz="half" idx="10"/>
          </p:nvPr>
        </p:nvSpPr>
        <p:spPr/>
        <p:txBody>
          <a:bodyPr/>
          <a:lstStyle/>
          <a:p>
            <a:fld id="{3F9EB206-36C1-6545-9A3D-99BC621F48B6}" type="datetimeFigureOut">
              <a:rPr lang="en-US" smtClean="0"/>
              <a:t>9/1/25</a:t>
            </a:fld>
            <a:endParaRPr lang="en-US"/>
          </a:p>
        </p:txBody>
      </p:sp>
      <p:sp>
        <p:nvSpPr>
          <p:cNvPr id="6" name="Footer Placeholder 5">
            <a:extLst>
              <a:ext uri="{FF2B5EF4-FFF2-40B4-BE49-F238E27FC236}">
                <a16:creationId xmlns:a16="http://schemas.microsoft.com/office/drawing/2014/main" id="{5101167B-4757-1FFE-68BD-5FF3B7F9D4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198AD4-CC0B-90D9-D761-7A9961BB2FD5}"/>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1463503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E263D-84C7-680A-957E-D28F578D0E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6E00D9D-A51C-1DAE-0C86-B5621B154D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8F305A2-728F-80F9-57E6-E1EAE01C6F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A88FE0-E3BF-7E7F-3B9C-B22043AF34AD}"/>
              </a:ext>
            </a:extLst>
          </p:cNvPr>
          <p:cNvSpPr>
            <a:spLocks noGrp="1"/>
          </p:cNvSpPr>
          <p:nvPr>
            <p:ph type="dt" sz="half" idx="10"/>
          </p:nvPr>
        </p:nvSpPr>
        <p:spPr/>
        <p:txBody>
          <a:bodyPr/>
          <a:lstStyle/>
          <a:p>
            <a:fld id="{3F9EB206-36C1-6545-9A3D-99BC621F48B6}" type="datetimeFigureOut">
              <a:rPr lang="en-US" smtClean="0"/>
              <a:t>9/1/25</a:t>
            </a:fld>
            <a:endParaRPr lang="en-US"/>
          </a:p>
        </p:txBody>
      </p:sp>
      <p:sp>
        <p:nvSpPr>
          <p:cNvPr id="6" name="Footer Placeholder 5">
            <a:extLst>
              <a:ext uri="{FF2B5EF4-FFF2-40B4-BE49-F238E27FC236}">
                <a16:creationId xmlns:a16="http://schemas.microsoft.com/office/drawing/2014/main" id="{80AF428F-3B13-CD91-4AB7-79CAA72D60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5AFFF0-0279-6131-36F5-8267E3BA2D0A}"/>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16185073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CAFAD0-E9BD-6F8A-0430-7E0E71AD94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AD07509-DE7C-8CB5-9507-F8912866DA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D8C864-CB5F-68C9-BB20-B74E4B863C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F9EB206-36C1-6545-9A3D-99BC621F48B6}" type="datetimeFigureOut">
              <a:rPr lang="en-US" smtClean="0"/>
              <a:t>9/1/25</a:t>
            </a:fld>
            <a:endParaRPr lang="en-US"/>
          </a:p>
        </p:txBody>
      </p:sp>
      <p:sp>
        <p:nvSpPr>
          <p:cNvPr id="5" name="Footer Placeholder 4">
            <a:extLst>
              <a:ext uri="{FF2B5EF4-FFF2-40B4-BE49-F238E27FC236}">
                <a16:creationId xmlns:a16="http://schemas.microsoft.com/office/drawing/2014/main" id="{6803CCBC-8E3C-19E2-877E-B03D3ECBF9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C55A6B6-F9D8-4EB5-7792-1831AD191D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58DC1B6-A4E6-314B-AFE5-EE9480ED9A08}" type="slidenum">
              <a:rPr lang="en-US" smtClean="0"/>
              <a:t>‹#›</a:t>
            </a:fld>
            <a:endParaRPr lang="en-US"/>
          </a:p>
        </p:txBody>
      </p:sp>
    </p:spTree>
    <p:extLst>
      <p:ext uri="{BB962C8B-B14F-4D97-AF65-F5344CB8AC3E}">
        <p14:creationId xmlns:p14="http://schemas.microsoft.com/office/powerpoint/2010/main" val="36165096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781C3-391F-2301-7D02-3F0AD64F59FD}"/>
              </a:ext>
            </a:extLst>
          </p:cNvPr>
          <p:cNvSpPr>
            <a:spLocks noGrp="1"/>
          </p:cNvSpPr>
          <p:nvPr>
            <p:ph type="ctrTitle"/>
          </p:nvPr>
        </p:nvSpPr>
        <p:spPr/>
        <p:txBody>
          <a:bodyPr/>
          <a:lstStyle/>
          <a:p>
            <a:r>
              <a:rPr lang="en-US" dirty="0"/>
              <a:t>Hack-a-thon </a:t>
            </a:r>
            <a:br>
              <a:rPr lang="en-US" dirty="0"/>
            </a:br>
            <a:r>
              <a:rPr lang="en-US" dirty="0"/>
              <a:t>for good</a:t>
            </a:r>
          </a:p>
        </p:txBody>
      </p:sp>
      <p:sp>
        <p:nvSpPr>
          <p:cNvPr id="3" name="Subtitle 2">
            <a:extLst>
              <a:ext uri="{FF2B5EF4-FFF2-40B4-BE49-F238E27FC236}">
                <a16:creationId xmlns:a16="http://schemas.microsoft.com/office/drawing/2014/main" id="{21BB9052-25DA-9CE6-3CBF-3716D6E60C5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27945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98FB20-BA7C-BF50-B225-B8DB24D2238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A7718F4-6411-BEE3-E084-B4841CD94B59}"/>
              </a:ext>
            </a:extLst>
          </p:cNvPr>
          <p:cNvSpPr txBox="1"/>
          <p:nvPr/>
        </p:nvSpPr>
        <p:spPr>
          <a:xfrm>
            <a:off x="387976" y="339932"/>
            <a:ext cx="2892715" cy="769441"/>
          </a:xfrm>
          <a:prstGeom prst="rect">
            <a:avLst/>
          </a:prstGeom>
          <a:noFill/>
        </p:spPr>
        <p:txBody>
          <a:bodyPr wrap="none" rtlCol="0">
            <a:spAutoFit/>
          </a:bodyPr>
          <a:lstStyle/>
          <a:p>
            <a:r>
              <a:rPr lang="en-US" sz="4400" dirty="0" err="1"/>
              <a:t>Claude.md</a:t>
            </a:r>
            <a:endParaRPr lang="en-US" sz="4400" dirty="0"/>
          </a:p>
        </p:txBody>
      </p:sp>
      <p:sp>
        <p:nvSpPr>
          <p:cNvPr id="3" name="TextBox 2">
            <a:extLst>
              <a:ext uri="{FF2B5EF4-FFF2-40B4-BE49-F238E27FC236}">
                <a16:creationId xmlns:a16="http://schemas.microsoft.com/office/drawing/2014/main" id="{F2F015D3-A51A-2201-7510-160C748FD304}"/>
              </a:ext>
            </a:extLst>
          </p:cNvPr>
          <p:cNvSpPr txBox="1"/>
          <p:nvPr/>
        </p:nvSpPr>
        <p:spPr>
          <a:xfrm>
            <a:off x="5192486" y="-43544"/>
            <a:ext cx="6749143" cy="7155805"/>
          </a:xfrm>
          <a:prstGeom prst="rect">
            <a:avLst/>
          </a:prstGeom>
          <a:noFill/>
        </p:spPr>
        <p:txBody>
          <a:bodyPr wrap="square">
            <a:spAutoFit/>
          </a:bodyPr>
          <a:lstStyle/>
          <a:p>
            <a:r>
              <a:rPr lang="en-US" sz="900" b="1" dirty="0"/>
              <a:t>Interaction</a:t>
            </a:r>
          </a:p>
          <a:p>
            <a:r>
              <a:rPr lang="en-US" sz="900" b="1" dirty="0"/>
              <a:t>ALWAYS</a:t>
            </a:r>
            <a:r>
              <a:rPr lang="en-US" sz="900" dirty="0"/>
              <a:t> start replies with STARTER_CHARACTER + space (default: 🍀). Stack emojis when requested, don't replace.</a:t>
            </a:r>
            <a:br>
              <a:rPr lang="en-US" sz="900" dirty="0"/>
            </a:br>
            <a:r>
              <a:rPr lang="en-US" sz="900" b="1" dirty="0"/>
              <a:t>ALWAYS</a:t>
            </a:r>
            <a:r>
              <a:rPr lang="en-US" sz="900" dirty="0"/>
              <a:t> Re-read these instructions after every large chunk of work you complete. When you re-read this file, say ♻️ Main rules re-read</a:t>
            </a:r>
          </a:p>
          <a:p>
            <a:r>
              <a:rPr lang="en-US" sz="900" dirty="0"/>
              <a:t>Important: DO NOT COMMENT CODE, even if comments already present. Communicate meaning by writing clean expressive code</a:t>
            </a:r>
          </a:p>
          <a:p>
            <a:r>
              <a:rPr lang="en-US" sz="900" b="1" dirty="0"/>
              <a:t>AI &amp; Human Collaboration Guidelines</a:t>
            </a:r>
          </a:p>
          <a:p>
            <a:r>
              <a:rPr lang="en-US" sz="900" b="1" dirty="0"/>
              <a:t>Core Partnership</a:t>
            </a:r>
          </a:p>
          <a:p>
            <a:r>
              <a:rPr lang="en-US" sz="900" dirty="0"/>
              <a:t>I'm Llewellyn. Call and think of me as Llewellyn, not "the user"</a:t>
            </a:r>
          </a:p>
          <a:p>
            <a:r>
              <a:rPr lang="en-US" sz="900" dirty="0"/>
              <a:t>We're friends and colleagues working together</a:t>
            </a:r>
          </a:p>
          <a:p>
            <a:r>
              <a:rPr lang="en-US" sz="900" dirty="0"/>
              <a:t>Take me with you on the thinking journey, don't just do the work. We work together to form mental models alongside the code we're writing. It's important that I also understand.</a:t>
            </a:r>
          </a:p>
          <a:p>
            <a:r>
              <a:rPr lang="en-US" sz="900" b="1" dirty="0"/>
              <a:t>Communication Style</a:t>
            </a:r>
          </a:p>
          <a:p>
            <a:r>
              <a:rPr lang="en-US" sz="900" dirty="0"/>
              <a:t>Be concise</a:t>
            </a:r>
          </a:p>
          <a:p>
            <a:r>
              <a:rPr lang="en-US" sz="900" dirty="0"/>
              <a:t>Keep details minimal unless I ask</a:t>
            </a:r>
          </a:p>
          <a:p>
            <a:r>
              <a:rPr lang="en-US" sz="900" dirty="0"/>
              <a:t>Light humor welcome, don't force it</a:t>
            </a:r>
          </a:p>
          <a:p>
            <a:r>
              <a:rPr lang="en-US" sz="900" b="1" dirty="0"/>
              <a:t>Using Voice</a:t>
            </a:r>
          </a:p>
          <a:p>
            <a:r>
              <a:rPr lang="en-US" sz="900" dirty="0"/>
              <a:t>You have an ability to draw my attention via voice. </a:t>
            </a:r>
            <a:r>
              <a:rPr lang="en-US" sz="900" b="1" dirty="0"/>
              <a:t>ALWAYS</a:t>
            </a:r>
            <a:r>
              <a:rPr lang="en-US" sz="900" dirty="0"/>
              <a:t> start any voice notification with the speak '&lt;THING YOU WANT TO SAY&gt;' command. You will have to run that command via the CLI. Use speak to let me know when you:</a:t>
            </a:r>
          </a:p>
          <a:p>
            <a:r>
              <a:rPr lang="en-US" sz="900" dirty="0"/>
              <a:t>Complete a task</a:t>
            </a:r>
          </a:p>
          <a:p>
            <a:r>
              <a:rPr lang="en-US" sz="900" dirty="0"/>
              <a:t>Pick up a new task</a:t>
            </a:r>
          </a:p>
          <a:p>
            <a:r>
              <a:rPr lang="en-US" sz="900" dirty="0"/>
              <a:t>Run into problems or have a question and need my input</a:t>
            </a:r>
          </a:p>
          <a:p>
            <a:r>
              <a:rPr lang="en-US" sz="900" dirty="0"/>
              <a:t>Finish what I asked you to do (so I know to come back) Avoid it for routine responses due to latency. Text is preferred for quick interactions. Voice is best when the auditory experience is worth the wait.</a:t>
            </a:r>
          </a:p>
          <a:p>
            <a:r>
              <a:rPr lang="en-US" sz="900" b="1" dirty="0"/>
              <a:t>Structure:</a:t>
            </a:r>
            <a:endParaRPr lang="en-US" sz="900" dirty="0"/>
          </a:p>
          <a:p>
            <a:r>
              <a:rPr lang="en-US" sz="900" dirty="0"/>
              <a:t>I like ASCII diagrams on high level to talk about architecture of existing code or the code we're planning to write. It helps me build high level understanding</a:t>
            </a:r>
          </a:p>
          <a:p>
            <a:r>
              <a:rPr lang="en-US" sz="900" dirty="0"/>
              <a:t>When you need to ask me several questions or give me a list of things, show me that list and then ask me about each item one at a time</a:t>
            </a:r>
          </a:p>
          <a:p>
            <a:r>
              <a:rPr lang="en-US" sz="900" b="1" dirty="0"/>
              <a:t>Running commands in the terminal</a:t>
            </a:r>
          </a:p>
          <a:p>
            <a:r>
              <a:rPr lang="en-US" sz="900" b="1" dirty="0"/>
              <a:t>Always</a:t>
            </a:r>
            <a:r>
              <a:rPr lang="en-US" sz="900" dirty="0"/>
              <a:t> wait for terminal commands to finish before continuing, unless I explicitly say otherwise.</a:t>
            </a:r>
          </a:p>
          <a:p>
            <a:r>
              <a:rPr lang="en-US" sz="900" b="1" dirty="0"/>
              <a:t>Throw-away code</a:t>
            </a:r>
          </a:p>
          <a:p>
            <a:r>
              <a:rPr lang="en-US" sz="900" dirty="0"/>
              <a:t>When you run into a problem you didn't expect, write yourself some exploratory code piece to see what's going on. Use 'playground' folder in the project, create it if doesn't exist and make sure it's in .</a:t>
            </a:r>
            <a:r>
              <a:rPr lang="en-US" sz="900" dirty="0" err="1"/>
              <a:t>gitignore</a:t>
            </a:r>
            <a:endParaRPr lang="en-US" sz="900" dirty="0"/>
          </a:p>
          <a:p>
            <a:r>
              <a:rPr lang="en-US" sz="900" b="1" dirty="0"/>
              <a:t>Mutual Support and Proactivity</a:t>
            </a:r>
          </a:p>
          <a:p>
            <a:r>
              <a:rPr lang="en-US" sz="900" dirty="0"/>
              <a:t>Don't flatter me. Be charming and nice, but very honest. Tell me something I need to know even if I don't want to hear it</a:t>
            </a:r>
          </a:p>
          <a:p>
            <a:r>
              <a:rPr lang="en-US" sz="900" dirty="0"/>
              <a:t>I'll help you not make mistakes, and you'll help me</a:t>
            </a:r>
          </a:p>
          <a:p>
            <a:r>
              <a:rPr lang="en-US" sz="900" dirty="0"/>
              <a:t>Push back when something seems wrong - don't just agree with mistakes</a:t>
            </a:r>
          </a:p>
          <a:p>
            <a:r>
              <a:rPr lang="en-US" sz="900" dirty="0"/>
              <a:t>Flag unclear but important points before they become problems. Be proactive in letting me know so we can talk about it and avoid the problem</a:t>
            </a:r>
          </a:p>
          <a:p>
            <a:r>
              <a:rPr lang="en-US" sz="900" dirty="0"/>
              <a:t>Call out potential misses</a:t>
            </a:r>
          </a:p>
          <a:p>
            <a:r>
              <a:rPr lang="en-US" sz="900" dirty="0"/>
              <a:t>As questions if something is not clear and you need to make a choice. Don't choose randomly if it's important for what we're doing</a:t>
            </a:r>
          </a:p>
          <a:p>
            <a:r>
              <a:rPr lang="en-US" sz="900" dirty="0"/>
              <a:t>When you show me a potential error or miss, start your response with❗️ emoji</a:t>
            </a:r>
          </a:p>
          <a:p>
            <a:r>
              <a:rPr lang="en-US" sz="900" b="1" dirty="0"/>
              <a:t>Code Principles</a:t>
            </a:r>
          </a:p>
          <a:p>
            <a:r>
              <a:rPr lang="en-US" sz="900" dirty="0"/>
              <a:t>We prefer simple, clean, maintainable solutions over clever or complex ones, even if the latter are more concise or performant.</a:t>
            </a:r>
          </a:p>
          <a:p>
            <a:r>
              <a:rPr lang="en-US" sz="900" dirty="0"/>
              <a:t>Readability and maintainability are primary concerns.</a:t>
            </a:r>
          </a:p>
          <a:p>
            <a:r>
              <a:rPr lang="en-US" sz="900" dirty="0"/>
              <a:t>Self-documenting names and code</a:t>
            </a:r>
          </a:p>
          <a:p>
            <a:r>
              <a:rPr lang="en-US" sz="900" dirty="0"/>
              <a:t>Small functions</a:t>
            </a:r>
          </a:p>
          <a:p>
            <a:r>
              <a:rPr lang="en-US" sz="900" dirty="0"/>
              <a:t>Follow single responsibility principle in classes and functions</a:t>
            </a:r>
          </a:p>
          <a:p>
            <a:r>
              <a:rPr lang="en-US" sz="900" dirty="0"/>
              <a:t>Minimal changes only</a:t>
            </a:r>
          </a:p>
          <a:p>
            <a:r>
              <a:rPr lang="en-US" sz="900" dirty="0"/>
              <a:t>Try to avoid rewriting, if unsure ask permission first</a:t>
            </a:r>
          </a:p>
        </p:txBody>
      </p:sp>
    </p:spTree>
    <p:extLst>
      <p:ext uri="{BB962C8B-B14F-4D97-AF65-F5344CB8AC3E}">
        <p14:creationId xmlns:p14="http://schemas.microsoft.com/office/powerpoint/2010/main" val="1592403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585A5D-3BBD-B43A-D54D-C7706CE5A742}"/>
            </a:ext>
          </a:extLst>
        </p:cNvPr>
        <p:cNvGrpSpPr/>
        <p:nvPr/>
      </p:nvGrpSpPr>
      <p:grpSpPr>
        <a:xfrm>
          <a:off x="0" y="0"/>
          <a:ext cx="0" cy="0"/>
          <a:chOff x="0" y="0"/>
          <a:chExt cx="0" cy="0"/>
        </a:xfrm>
      </p:grpSpPr>
      <p:pic>
        <p:nvPicPr>
          <p:cNvPr id="5" name="Picture 4" descr="A screenshot of a computer screen&#10;&#10;AI-generated content may be incorrect.">
            <a:extLst>
              <a:ext uri="{FF2B5EF4-FFF2-40B4-BE49-F238E27FC236}">
                <a16:creationId xmlns:a16="http://schemas.microsoft.com/office/drawing/2014/main" id="{1DEC62EF-7790-2CF3-759D-CA8C10B9F6C6}"/>
              </a:ext>
            </a:extLst>
          </p:cNvPr>
          <p:cNvPicPr>
            <a:picLocks noChangeAspect="1"/>
          </p:cNvPicPr>
          <p:nvPr/>
        </p:nvPicPr>
        <p:blipFill>
          <a:blip r:embed="rId2"/>
          <a:stretch>
            <a:fillRect/>
          </a:stretch>
        </p:blipFill>
        <p:spPr>
          <a:xfrm>
            <a:off x="0" y="0"/>
            <a:ext cx="12192000" cy="73885360"/>
          </a:xfrm>
          <a:prstGeom prst="rect">
            <a:avLst/>
          </a:prstGeom>
        </p:spPr>
      </p:pic>
      <p:sp>
        <p:nvSpPr>
          <p:cNvPr id="6" name="Rectangle 5">
            <a:extLst>
              <a:ext uri="{FF2B5EF4-FFF2-40B4-BE49-F238E27FC236}">
                <a16:creationId xmlns:a16="http://schemas.microsoft.com/office/drawing/2014/main" id="{733D548C-DEA1-6FE0-7C4B-EEDB9624057A}"/>
              </a:ext>
            </a:extLst>
          </p:cNvPr>
          <p:cNvSpPr/>
          <p:nvPr/>
        </p:nvSpPr>
        <p:spPr>
          <a:xfrm>
            <a:off x="0" y="2547257"/>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44C9F14-EEAA-F025-4F94-AA1170632F9E}"/>
              </a:ext>
            </a:extLst>
          </p:cNvPr>
          <p:cNvSpPr/>
          <p:nvPr/>
        </p:nvSpPr>
        <p:spPr>
          <a:xfrm>
            <a:off x="762001" y="1992088"/>
            <a:ext cx="3222170" cy="52251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830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F3555C-1B81-9886-5905-2BBBDDDA379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F5FA459-0E23-EC9F-6E30-866E0A69EEC1}"/>
              </a:ext>
            </a:extLst>
          </p:cNvPr>
          <p:cNvSpPr txBox="1"/>
          <p:nvPr/>
        </p:nvSpPr>
        <p:spPr>
          <a:xfrm>
            <a:off x="387976" y="339932"/>
            <a:ext cx="4693593" cy="769441"/>
          </a:xfrm>
          <a:prstGeom prst="rect">
            <a:avLst/>
          </a:prstGeom>
          <a:noFill/>
        </p:spPr>
        <p:txBody>
          <a:bodyPr wrap="none" rtlCol="0">
            <a:spAutoFit/>
          </a:bodyPr>
          <a:lstStyle/>
          <a:p>
            <a:r>
              <a:rPr lang="en-US" sz="4400" dirty="0"/>
              <a:t>The Markdown File</a:t>
            </a:r>
          </a:p>
        </p:txBody>
      </p:sp>
      <p:sp>
        <p:nvSpPr>
          <p:cNvPr id="3" name="TextBox 2">
            <a:extLst>
              <a:ext uri="{FF2B5EF4-FFF2-40B4-BE49-F238E27FC236}">
                <a16:creationId xmlns:a16="http://schemas.microsoft.com/office/drawing/2014/main" id="{54E077EE-0E22-9E52-38AE-516790A6CDB6}"/>
              </a:ext>
            </a:extLst>
          </p:cNvPr>
          <p:cNvSpPr txBox="1"/>
          <p:nvPr/>
        </p:nvSpPr>
        <p:spPr>
          <a:xfrm>
            <a:off x="6934200" y="133082"/>
            <a:ext cx="5257800" cy="6724918"/>
          </a:xfrm>
          <a:prstGeom prst="rect">
            <a:avLst/>
          </a:prstGeom>
          <a:noFill/>
        </p:spPr>
        <p:txBody>
          <a:bodyPr wrap="square">
            <a:spAutoFit/>
          </a:bodyPr>
          <a:lstStyle/>
          <a:p>
            <a:pPr algn="l">
              <a:spcAft>
                <a:spcPts val="1200"/>
              </a:spcAft>
              <a:buNone/>
            </a:pPr>
            <a:r>
              <a:rPr lang="en-US" sz="1200" b="1" i="0" dirty="0">
                <a:solidFill>
                  <a:srgbClr val="000000"/>
                </a:solidFill>
                <a:effectLst/>
                <a:latin typeface="-apple-system"/>
              </a:rPr>
              <a:t>Project Description</a:t>
            </a:r>
            <a:br>
              <a:rPr lang="en-US" sz="1200" b="1" i="0" dirty="0">
                <a:solidFill>
                  <a:srgbClr val="000000"/>
                </a:solidFill>
                <a:effectLst/>
                <a:latin typeface="-apple-system"/>
              </a:rPr>
            </a:br>
            <a:r>
              <a:rPr lang="en-US" sz="1200" b="0" i="0" dirty="0">
                <a:solidFill>
                  <a:srgbClr val="000000"/>
                </a:solidFill>
                <a:effectLst/>
                <a:latin typeface="-apple-system"/>
              </a:rPr>
              <a:t>This is an app to count that lets you press 8 buttons to count in 8 categories</a:t>
            </a:r>
            <a:br>
              <a:rPr lang="en-US" sz="1200" b="0" i="0" dirty="0">
                <a:solidFill>
                  <a:srgbClr val="000000"/>
                </a:solidFill>
                <a:effectLst/>
                <a:latin typeface="-apple-system"/>
              </a:rPr>
            </a:br>
            <a:br>
              <a:rPr lang="en-US" sz="1200" b="0" i="0" dirty="0">
                <a:solidFill>
                  <a:srgbClr val="000000"/>
                </a:solidFill>
                <a:effectLst/>
                <a:latin typeface="-apple-system"/>
              </a:rPr>
            </a:br>
            <a:r>
              <a:rPr lang="en-US" sz="1200" b="1" i="0" dirty="0">
                <a:solidFill>
                  <a:srgbClr val="000000"/>
                </a:solidFill>
                <a:effectLst/>
                <a:latin typeface="-apple-system"/>
              </a:rPr>
              <a:t>Technologies</a:t>
            </a:r>
            <a:br>
              <a:rPr lang="en-US" sz="1200" b="0" i="0" dirty="0">
                <a:solidFill>
                  <a:srgbClr val="000000"/>
                </a:solidFill>
                <a:effectLst/>
                <a:latin typeface="-apple-system"/>
              </a:rPr>
            </a:br>
            <a:r>
              <a:rPr lang="en-US" sz="1200" b="0" i="0" dirty="0">
                <a:solidFill>
                  <a:srgbClr val="000000"/>
                </a:solidFill>
                <a:effectLst/>
                <a:latin typeface="-apple-system"/>
              </a:rPr>
              <a:t>Single-page app with no backend that runs completely on the frontend in JS/TS. It's designed to run on a phone.</a:t>
            </a:r>
            <a:br>
              <a:rPr lang="en-US" sz="1200" b="0" i="0" dirty="0">
                <a:solidFill>
                  <a:srgbClr val="000000"/>
                </a:solidFill>
                <a:effectLst/>
                <a:latin typeface="-apple-system"/>
              </a:rPr>
            </a:br>
            <a:br>
              <a:rPr lang="en-US" sz="1200" b="1" i="0" dirty="0">
                <a:solidFill>
                  <a:srgbClr val="000000"/>
                </a:solidFill>
                <a:effectLst/>
                <a:latin typeface="-apple-system"/>
              </a:rPr>
            </a:br>
            <a:r>
              <a:rPr lang="en-US" sz="1200" b="1" i="0" dirty="0">
                <a:solidFill>
                  <a:srgbClr val="000000"/>
                </a:solidFill>
                <a:effectLst/>
                <a:latin typeface="-apple-system"/>
              </a:rPr>
              <a:t>Main Page</a:t>
            </a:r>
            <a:br>
              <a:rPr lang="en-US" sz="1200" b="1" i="0" dirty="0">
                <a:solidFill>
                  <a:srgbClr val="000000"/>
                </a:solidFill>
                <a:effectLst/>
                <a:latin typeface="-apple-system"/>
              </a:rPr>
            </a:br>
            <a:r>
              <a:rPr lang="en-US" sz="1200" b="0" i="0" dirty="0">
                <a:solidFill>
                  <a:srgbClr val="000000"/>
                </a:solidFill>
                <a:effectLst/>
                <a:latin typeface="-apple-system"/>
              </a:rPr>
              <a:t>9 buttons in a grid 1 2 3 4 5 6 7 8 9</a:t>
            </a:r>
            <a:br>
              <a:rPr lang="en-US" sz="1200" b="0" i="0" dirty="0">
                <a:solidFill>
                  <a:srgbClr val="000000"/>
                </a:solidFill>
                <a:effectLst/>
                <a:latin typeface="-apple-system"/>
              </a:rPr>
            </a:br>
            <a:r>
              <a:rPr lang="en-US" sz="1200" b="0" i="0" dirty="0">
                <a:solidFill>
                  <a:srgbClr val="000000"/>
                </a:solidFill>
                <a:effectLst/>
                <a:latin typeface="-apple-system"/>
              </a:rPr>
              <a:t>All buttons except for the configuration contain a count</a:t>
            </a:r>
            <a:br>
              <a:rPr lang="en-US" sz="1200" b="0" i="0" dirty="0">
                <a:solidFill>
                  <a:srgbClr val="000000"/>
                </a:solidFill>
                <a:effectLst/>
                <a:latin typeface="-apple-system"/>
              </a:rPr>
            </a:br>
            <a:br>
              <a:rPr lang="en-US" sz="1200" b="0" i="0" dirty="0">
                <a:solidFill>
                  <a:srgbClr val="000000"/>
                </a:solidFill>
                <a:effectLst/>
                <a:latin typeface="-apple-system"/>
              </a:rPr>
            </a:br>
            <a:r>
              <a:rPr lang="en-US" sz="1200" b="1" i="0" dirty="0">
                <a:solidFill>
                  <a:srgbClr val="000000"/>
                </a:solidFill>
                <a:effectLst/>
                <a:latin typeface="-apple-system"/>
              </a:rPr>
              <a:t>Button Descriptions</a:t>
            </a:r>
          </a:p>
          <a:p>
            <a:pPr algn="l">
              <a:buFont typeface="+mj-lt"/>
              <a:buAutoNum type="arabicPeriod"/>
            </a:pPr>
            <a:r>
              <a:rPr lang="en-US" sz="1200" b="0" i="0" dirty="0">
                <a:solidFill>
                  <a:srgbClr val="000000"/>
                </a:solidFill>
                <a:effectLst/>
                <a:latin typeface="-apple-system"/>
              </a:rPr>
              <a:t>LP (labeled praise)</a:t>
            </a:r>
          </a:p>
          <a:p>
            <a:pPr algn="l">
              <a:buFont typeface="+mj-lt"/>
              <a:buAutoNum type="arabicPeriod"/>
            </a:pPr>
            <a:r>
              <a:rPr lang="en-US" sz="1200" b="0" i="0" dirty="0">
                <a:solidFill>
                  <a:srgbClr val="000000"/>
                </a:solidFill>
                <a:effectLst/>
                <a:latin typeface="-apple-system"/>
              </a:rPr>
              <a:t>RF (reflect kid)</a:t>
            </a:r>
          </a:p>
          <a:p>
            <a:pPr algn="l">
              <a:buFont typeface="+mj-lt"/>
              <a:buAutoNum type="arabicPeriod"/>
            </a:pPr>
            <a:r>
              <a:rPr lang="en-US" sz="1200" b="0" i="0" dirty="0">
                <a:solidFill>
                  <a:srgbClr val="000000"/>
                </a:solidFill>
                <a:effectLst/>
                <a:latin typeface="-apple-system"/>
              </a:rPr>
              <a:t>BD (behavior description)</a:t>
            </a:r>
          </a:p>
          <a:p>
            <a:pPr algn="l">
              <a:buFont typeface="+mj-lt"/>
              <a:buAutoNum type="arabicPeriod"/>
            </a:pPr>
            <a:r>
              <a:rPr lang="en-US" sz="1200" b="0" i="0" dirty="0">
                <a:solidFill>
                  <a:srgbClr val="000000"/>
                </a:solidFill>
                <a:effectLst/>
                <a:latin typeface="-apple-system"/>
              </a:rPr>
              <a:t>TA (talk)</a:t>
            </a:r>
          </a:p>
          <a:p>
            <a:pPr algn="l">
              <a:buFont typeface="+mj-lt"/>
              <a:buAutoNum type="arabicPeriod"/>
            </a:pPr>
            <a:r>
              <a:rPr lang="en-US" sz="1200" dirty="0">
                <a:solidFill>
                  <a:srgbClr val="000000"/>
                </a:solidFill>
                <a:latin typeface="-apple-system"/>
              </a:rPr>
              <a:t> Config</a:t>
            </a:r>
            <a:endParaRPr lang="en-US" sz="1200" b="0" i="0" dirty="0">
              <a:solidFill>
                <a:srgbClr val="000000"/>
              </a:solidFill>
              <a:effectLst/>
              <a:latin typeface="-apple-system"/>
            </a:endParaRPr>
          </a:p>
          <a:p>
            <a:pPr algn="l">
              <a:buFont typeface="+mj-lt"/>
              <a:buAutoNum type="arabicPeriod"/>
            </a:pPr>
            <a:r>
              <a:rPr lang="en-US" sz="1200" b="0" i="0" dirty="0">
                <a:solidFill>
                  <a:srgbClr val="000000"/>
                </a:solidFill>
                <a:effectLst/>
                <a:latin typeface="-apple-system"/>
              </a:rPr>
              <a:t>UP (unlabeled praise)</a:t>
            </a:r>
          </a:p>
          <a:p>
            <a:pPr algn="l">
              <a:buFont typeface="+mj-lt"/>
              <a:buAutoNum type="arabicPeriod"/>
            </a:pPr>
            <a:r>
              <a:rPr lang="en-US" sz="1200" b="0" i="0" dirty="0">
                <a:solidFill>
                  <a:srgbClr val="000000"/>
                </a:solidFill>
                <a:effectLst/>
                <a:latin typeface="-apple-system"/>
              </a:rPr>
              <a:t>NTA (criticism)</a:t>
            </a:r>
          </a:p>
          <a:p>
            <a:pPr algn="l">
              <a:buFont typeface="+mj-lt"/>
              <a:buAutoNum type="arabicPeriod"/>
            </a:pPr>
            <a:r>
              <a:rPr lang="en-US" sz="1200" b="0" i="0" dirty="0">
                <a:solidFill>
                  <a:srgbClr val="000000"/>
                </a:solidFill>
                <a:effectLst/>
                <a:latin typeface="-apple-system"/>
              </a:rPr>
              <a:t>QU (question)</a:t>
            </a:r>
          </a:p>
          <a:p>
            <a:pPr algn="l">
              <a:buFont typeface="+mj-lt"/>
              <a:buAutoNum type="arabicPeriod"/>
            </a:pPr>
            <a:r>
              <a:rPr lang="en-US" sz="1200" b="0" i="0" dirty="0">
                <a:solidFill>
                  <a:srgbClr val="000000"/>
                </a:solidFill>
                <a:effectLst/>
                <a:latin typeface="-apple-system"/>
              </a:rPr>
              <a:t>CA (command) The config button is slightly smaller than the others.</a:t>
            </a:r>
          </a:p>
          <a:p>
            <a:pPr algn="l">
              <a:spcBef>
                <a:spcPts val="1800"/>
              </a:spcBef>
              <a:spcAft>
                <a:spcPts val="1200"/>
              </a:spcAft>
              <a:buNone/>
            </a:pPr>
            <a:r>
              <a:rPr lang="en-US" sz="1200" b="1" i="0" dirty="0">
                <a:solidFill>
                  <a:srgbClr val="000000"/>
                </a:solidFill>
                <a:effectLst/>
                <a:latin typeface="-apple-system"/>
              </a:rPr>
              <a:t>Config Button</a:t>
            </a:r>
            <a:br>
              <a:rPr lang="en-US" sz="1200" b="1" i="0" dirty="0">
                <a:solidFill>
                  <a:srgbClr val="000000"/>
                </a:solidFill>
                <a:effectLst/>
                <a:latin typeface="-apple-system"/>
              </a:rPr>
            </a:br>
            <a:r>
              <a:rPr lang="en-US" sz="1200" b="0" i="0" dirty="0">
                <a:solidFill>
                  <a:srgbClr val="000000"/>
                </a:solidFill>
                <a:effectLst/>
                <a:latin typeface="-apple-system"/>
              </a:rPr>
              <a:t>The config button will pop up a screen on top of the screen with other less used buttons. The four buttons are:</a:t>
            </a:r>
          </a:p>
          <a:p>
            <a:pPr algn="l">
              <a:buFont typeface="Arial" panose="020B0604020202020204" pitchFamily="34" charset="0"/>
              <a:buChar char="•"/>
            </a:pPr>
            <a:r>
              <a:rPr lang="en-US" sz="1200" b="0" i="0" dirty="0">
                <a:solidFill>
                  <a:srgbClr val="000000"/>
                </a:solidFill>
                <a:effectLst/>
                <a:latin typeface="-apple-system"/>
              </a:rPr>
              <a:t> return</a:t>
            </a:r>
          </a:p>
          <a:p>
            <a:pPr algn="l">
              <a:buFont typeface="Arial" panose="020B0604020202020204" pitchFamily="34" charset="0"/>
              <a:buChar char="•"/>
            </a:pPr>
            <a:r>
              <a:rPr lang="en-US" sz="1200" b="0" i="0" dirty="0">
                <a:solidFill>
                  <a:srgbClr val="000000"/>
                </a:solidFill>
                <a:effectLst/>
                <a:latin typeface="-apple-system"/>
              </a:rPr>
              <a:t> undo last action</a:t>
            </a:r>
          </a:p>
          <a:p>
            <a:pPr algn="l">
              <a:buFont typeface="Arial" panose="020B0604020202020204" pitchFamily="34" charset="0"/>
              <a:buChar char="•"/>
            </a:pPr>
            <a:r>
              <a:rPr lang="en-US" sz="1200" b="0" i="0" dirty="0">
                <a:solidFill>
                  <a:srgbClr val="000000"/>
                </a:solidFill>
                <a:effectLst/>
                <a:latin typeface="-apple-system"/>
              </a:rPr>
              <a:t> cancel evaluation</a:t>
            </a:r>
          </a:p>
          <a:p>
            <a:pPr algn="l">
              <a:buFont typeface="Arial" panose="020B0604020202020204" pitchFamily="34" charset="0"/>
              <a:buChar char="•"/>
            </a:pPr>
            <a:r>
              <a:rPr lang="en-US" sz="1200" b="0" i="0" dirty="0">
                <a:solidFill>
                  <a:srgbClr val="000000"/>
                </a:solidFill>
                <a:effectLst/>
                <a:latin typeface="-apple-system"/>
              </a:rPr>
              <a:t> finish evaluation When you hit finish evaluation, it gives you a list of the numbers next to the labels (counts).</a:t>
            </a:r>
            <a:br>
              <a:rPr lang="en-US" sz="1200" b="0" i="0" dirty="0">
                <a:solidFill>
                  <a:srgbClr val="000000"/>
                </a:solidFill>
                <a:effectLst/>
                <a:latin typeface="-apple-system"/>
              </a:rPr>
            </a:br>
            <a:br>
              <a:rPr lang="en-US" sz="1200" b="0" i="0" dirty="0">
                <a:solidFill>
                  <a:srgbClr val="000000"/>
                </a:solidFill>
                <a:effectLst/>
                <a:latin typeface="-apple-system"/>
              </a:rPr>
            </a:br>
            <a:r>
              <a:rPr lang="en-US" sz="1200" b="1" i="0" dirty="0">
                <a:solidFill>
                  <a:srgbClr val="000000"/>
                </a:solidFill>
                <a:effectLst/>
                <a:latin typeface="-apple-system"/>
              </a:rPr>
              <a:t>Serving</a:t>
            </a:r>
            <a:br>
              <a:rPr lang="en-US" sz="1200" b="1" i="0" dirty="0">
                <a:solidFill>
                  <a:srgbClr val="000000"/>
                </a:solidFill>
                <a:effectLst/>
                <a:latin typeface="-apple-system"/>
              </a:rPr>
            </a:br>
            <a:r>
              <a:rPr lang="en-US" sz="1200" b="0" i="0" dirty="0">
                <a:solidFill>
                  <a:srgbClr val="000000"/>
                </a:solidFill>
                <a:effectLst/>
                <a:latin typeface="-apple-system"/>
              </a:rPr>
              <a:t>To serve this local, we will use some technology (Claude please fill this in and draw my attention to you doing it) To serve it globally, it will be a </a:t>
            </a:r>
            <a:r>
              <a:rPr lang="en-US" sz="1200" b="0" i="0" dirty="0" err="1">
                <a:solidFill>
                  <a:srgbClr val="000000"/>
                </a:solidFill>
                <a:effectLst/>
                <a:latin typeface="-apple-system"/>
              </a:rPr>
              <a:t>github</a:t>
            </a:r>
            <a:r>
              <a:rPr lang="en-US" sz="1200" b="0" i="0" dirty="0">
                <a:solidFill>
                  <a:srgbClr val="000000"/>
                </a:solidFill>
                <a:effectLst/>
                <a:latin typeface="-apple-system"/>
              </a:rPr>
              <a:t> pages</a:t>
            </a:r>
          </a:p>
        </p:txBody>
      </p:sp>
    </p:spTree>
    <p:extLst>
      <p:ext uri="{BB962C8B-B14F-4D97-AF65-F5344CB8AC3E}">
        <p14:creationId xmlns:p14="http://schemas.microsoft.com/office/powerpoint/2010/main" val="2677554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A6E0B-FB16-E297-82A2-95593C41E37F}"/>
            </a:ext>
          </a:extLst>
        </p:cNvPr>
        <p:cNvGrpSpPr/>
        <p:nvPr/>
      </p:nvGrpSpPr>
      <p:grpSpPr>
        <a:xfrm>
          <a:off x="0" y="0"/>
          <a:ext cx="0" cy="0"/>
          <a:chOff x="0" y="0"/>
          <a:chExt cx="0" cy="0"/>
        </a:xfrm>
      </p:grpSpPr>
      <p:pic>
        <p:nvPicPr>
          <p:cNvPr id="5" name="Picture 4" descr="A screenshot of a computer screen&#10;&#10;AI-generated content may be incorrect.">
            <a:extLst>
              <a:ext uri="{FF2B5EF4-FFF2-40B4-BE49-F238E27FC236}">
                <a16:creationId xmlns:a16="http://schemas.microsoft.com/office/drawing/2014/main" id="{3F198F42-BBD8-03A9-1B3A-CFA6A4DE1D7E}"/>
              </a:ext>
            </a:extLst>
          </p:cNvPr>
          <p:cNvPicPr>
            <a:picLocks noChangeAspect="1"/>
          </p:cNvPicPr>
          <p:nvPr/>
        </p:nvPicPr>
        <p:blipFill>
          <a:blip r:embed="rId3"/>
          <a:stretch>
            <a:fillRect/>
          </a:stretch>
        </p:blipFill>
        <p:spPr>
          <a:xfrm>
            <a:off x="0" y="0"/>
            <a:ext cx="12192000" cy="73885360"/>
          </a:xfrm>
          <a:prstGeom prst="rect">
            <a:avLst/>
          </a:prstGeom>
        </p:spPr>
      </p:pic>
      <p:sp>
        <p:nvSpPr>
          <p:cNvPr id="6" name="Rectangle 5">
            <a:extLst>
              <a:ext uri="{FF2B5EF4-FFF2-40B4-BE49-F238E27FC236}">
                <a16:creationId xmlns:a16="http://schemas.microsoft.com/office/drawing/2014/main" id="{E9BB2433-D597-A27E-D240-1AE5160F4352}"/>
              </a:ext>
            </a:extLst>
          </p:cNvPr>
          <p:cNvSpPr/>
          <p:nvPr/>
        </p:nvSpPr>
        <p:spPr>
          <a:xfrm>
            <a:off x="0" y="2547257"/>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F7813E8-1EF6-D100-C7E1-7C985F69FE79}"/>
              </a:ext>
            </a:extLst>
          </p:cNvPr>
          <p:cNvSpPr/>
          <p:nvPr/>
        </p:nvSpPr>
        <p:spPr>
          <a:xfrm>
            <a:off x="4276727" y="1996167"/>
            <a:ext cx="2895598" cy="52251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4398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7DD81-2E22-0A36-84AF-3A0404E9A2D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417FFDA-FE9A-93C1-16AE-5BB4425FDE08}"/>
              </a:ext>
            </a:extLst>
          </p:cNvPr>
          <p:cNvSpPr txBox="1"/>
          <p:nvPr/>
        </p:nvSpPr>
        <p:spPr>
          <a:xfrm>
            <a:off x="3724100" y="3044279"/>
            <a:ext cx="4832071" cy="769441"/>
          </a:xfrm>
          <a:prstGeom prst="rect">
            <a:avLst/>
          </a:prstGeom>
          <a:noFill/>
        </p:spPr>
        <p:txBody>
          <a:bodyPr wrap="square" rtlCol="0">
            <a:spAutoFit/>
          </a:bodyPr>
          <a:lstStyle/>
          <a:p>
            <a:pPr algn="ctr"/>
            <a:r>
              <a:rPr lang="en-US" sz="4400" dirty="0"/>
              <a:t>Reverse Direction</a:t>
            </a:r>
          </a:p>
        </p:txBody>
      </p:sp>
      <p:cxnSp>
        <p:nvCxnSpPr>
          <p:cNvPr id="4" name="Straight Connector 3">
            <a:extLst>
              <a:ext uri="{FF2B5EF4-FFF2-40B4-BE49-F238E27FC236}">
                <a16:creationId xmlns:a16="http://schemas.microsoft.com/office/drawing/2014/main" id="{5CED02C3-882D-DD9C-9ECF-2A9C51F1B37C}"/>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23353025-B2F5-D9C8-73B9-7B1A75FC0941}"/>
              </a:ext>
            </a:extLst>
          </p:cNvPr>
          <p:cNvCxnSpPr/>
          <p:nvPr/>
        </p:nvCxnSpPr>
        <p:spPr>
          <a:xfrm>
            <a:off x="-1" y="4177645"/>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0B62DF45-DC2D-860F-99CE-8384B1F51D2B}"/>
              </a:ext>
            </a:extLst>
          </p:cNvPr>
          <p:cNvSpPr txBox="1"/>
          <p:nvPr/>
        </p:nvSpPr>
        <p:spPr>
          <a:xfrm>
            <a:off x="2245663" y="2168413"/>
            <a:ext cx="747320"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concept</a:t>
            </a:r>
          </a:p>
        </p:txBody>
      </p:sp>
      <p:sp>
        <p:nvSpPr>
          <p:cNvPr id="3" name="Google Shape;607;p46">
            <a:extLst>
              <a:ext uri="{FF2B5EF4-FFF2-40B4-BE49-F238E27FC236}">
                <a16:creationId xmlns:a16="http://schemas.microsoft.com/office/drawing/2014/main" id="{EFC9B9C9-83E8-9482-A960-47D338090799}"/>
              </a:ext>
            </a:extLst>
          </p:cNvPr>
          <p:cNvSpPr/>
          <p:nvPr/>
        </p:nvSpPr>
        <p:spPr>
          <a:xfrm>
            <a:off x="3493989" y="4654997"/>
            <a:ext cx="1312632" cy="1389994"/>
          </a:xfrm>
          <a:custGeom>
            <a:avLst/>
            <a:gdLst/>
            <a:ahLst/>
            <a:cxnLst/>
            <a:rect l="l" t="t" r="r" b="b"/>
            <a:pathLst>
              <a:path w="15695" h="16620" extrusionOk="0">
                <a:moveTo>
                  <a:pt x="7786" y="755"/>
                </a:moveTo>
                <a:lnTo>
                  <a:pt x="7567" y="780"/>
                </a:lnTo>
                <a:lnTo>
                  <a:pt x="7324" y="804"/>
                </a:lnTo>
                <a:lnTo>
                  <a:pt x="7105" y="877"/>
                </a:lnTo>
                <a:lnTo>
                  <a:pt x="6910" y="999"/>
                </a:lnTo>
                <a:lnTo>
                  <a:pt x="6813" y="1072"/>
                </a:lnTo>
                <a:lnTo>
                  <a:pt x="6740" y="1145"/>
                </a:lnTo>
                <a:lnTo>
                  <a:pt x="6691" y="1242"/>
                </a:lnTo>
                <a:lnTo>
                  <a:pt x="6643" y="1364"/>
                </a:lnTo>
                <a:lnTo>
                  <a:pt x="6667" y="1388"/>
                </a:lnTo>
                <a:lnTo>
                  <a:pt x="6691" y="1412"/>
                </a:lnTo>
                <a:lnTo>
                  <a:pt x="6740" y="1388"/>
                </a:lnTo>
                <a:lnTo>
                  <a:pt x="6764" y="1412"/>
                </a:lnTo>
                <a:lnTo>
                  <a:pt x="6716" y="1461"/>
                </a:lnTo>
                <a:lnTo>
                  <a:pt x="6691" y="1510"/>
                </a:lnTo>
                <a:lnTo>
                  <a:pt x="6691" y="1680"/>
                </a:lnTo>
                <a:lnTo>
                  <a:pt x="6716" y="1826"/>
                </a:lnTo>
                <a:lnTo>
                  <a:pt x="6764" y="1996"/>
                </a:lnTo>
                <a:lnTo>
                  <a:pt x="6813" y="2166"/>
                </a:lnTo>
                <a:lnTo>
                  <a:pt x="6886" y="2312"/>
                </a:lnTo>
                <a:lnTo>
                  <a:pt x="7008" y="2434"/>
                </a:lnTo>
                <a:lnTo>
                  <a:pt x="7129" y="2556"/>
                </a:lnTo>
                <a:lnTo>
                  <a:pt x="7251" y="2629"/>
                </a:lnTo>
                <a:lnTo>
                  <a:pt x="7300" y="2629"/>
                </a:lnTo>
                <a:lnTo>
                  <a:pt x="7324" y="2604"/>
                </a:lnTo>
                <a:lnTo>
                  <a:pt x="7324" y="2580"/>
                </a:lnTo>
                <a:lnTo>
                  <a:pt x="7324" y="2556"/>
                </a:lnTo>
                <a:lnTo>
                  <a:pt x="7056" y="2069"/>
                </a:lnTo>
                <a:lnTo>
                  <a:pt x="6983" y="1826"/>
                </a:lnTo>
                <a:lnTo>
                  <a:pt x="6910" y="1583"/>
                </a:lnTo>
                <a:lnTo>
                  <a:pt x="7202" y="1874"/>
                </a:lnTo>
                <a:lnTo>
                  <a:pt x="7543" y="2142"/>
                </a:lnTo>
                <a:lnTo>
                  <a:pt x="7884" y="2385"/>
                </a:lnTo>
                <a:lnTo>
                  <a:pt x="8273" y="2580"/>
                </a:lnTo>
                <a:lnTo>
                  <a:pt x="8468" y="2677"/>
                </a:lnTo>
                <a:lnTo>
                  <a:pt x="8662" y="2726"/>
                </a:lnTo>
                <a:lnTo>
                  <a:pt x="8857" y="2775"/>
                </a:lnTo>
                <a:lnTo>
                  <a:pt x="9076" y="2823"/>
                </a:lnTo>
                <a:lnTo>
                  <a:pt x="9490" y="2823"/>
                </a:lnTo>
                <a:lnTo>
                  <a:pt x="9709" y="2799"/>
                </a:lnTo>
                <a:lnTo>
                  <a:pt x="9928" y="2750"/>
                </a:lnTo>
                <a:lnTo>
                  <a:pt x="9952" y="2726"/>
                </a:lnTo>
                <a:lnTo>
                  <a:pt x="9976" y="2677"/>
                </a:lnTo>
                <a:lnTo>
                  <a:pt x="9952" y="2629"/>
                </a:lnTo>
                <a:lnTo>
                  <a:pt x="9928" y="2604"/>
                </a:lnTo>
                <a:lnTo>
                  <a:pt x="9538" y="2531"/>
                </a:lnTo>
                <a:lnTo>
                  <a:pt x="9173" y="2458"/>
                </a:lnTo>
                <a:lnTo>
                  <a:pt x="8784" y="2410"/>
                </a:lnTo>
                <a:lnTo>
                  <a:pt x="8419" y="2312"/>
                </a:lnTo>
                <a:lnTo>
                  <a:pt x="8224" y="2239"/>
                </a:lnTo>
                <a:lnTo>
                  <a:pt x="8054" y="2142"/>
                </a:lnTo>
                <a:lnTo>
                  <a:pt x="7689" y="1947"/>
                </a:lnTo>
                <a:lnTo>
                  <a:pt x="7348" y="1728"/>
                </a:lnTo>
                <a:lnTo>
                  <a:pt x="7008" y="1510"/>
                </a:lnTo>
                <a:lnTo>
                  <a:pt x="7251" y="1583"/>
                </a:lnTo>
                <a:lnTo>
                  <a:pt x="7494" y="1631"/>
                </a:lnTo>
                <a:lnTo>
                  <a:pt x="7981" y="1753"/>
                </a:lnTo>
                <a:lnTo>
                  <a:pt x="8297" y="1826"/>
                </a:lnTo>
                <a:lnTo>
                  <a:pt x="8638" y="1923"/>
                </a:lnTo>
                <a:lnTo>
                  <a:pt x="8954" y="1947"/>
                </a:lnTo>
                <a:lnTo>
                  <a:pt x="9125" y="1947"/>
                </a:lnTo>
                <a:lnTo>
                  <a:pt x="9295" y="1923"/>
                </a:lnTo>
                <a:lnTo>
                  <a:pt x="9344" y="1899"/>
                </a:lnTo>
                <a:lnTo>
                  <a:pt x="9344" y="1850"/>
                </a:lnTo>
                <a:lnTo>
                  <a:pt x="9344" y="1826"/>
                </a:lnTo>
                <a:lnTo>
                  <a:pt x="9319" y="1777"/>
                </a:lnTo>
                <a:lnTo>
                  <a:pt x="9027" y="1655"/>
                </a:lnTo>
                <a:lnTo>
                  <a:pt x="8711" y="1558"/>
                </a:lnTo>
                <a:lnTo>
                  <a:pt x="8078" y="1437"/>
                </a:lnTo>
                <a:lnTo>
                  <a:pt x="7567" y="1315"/>
                </a:lnTo>
                <a:lnTo>
                  <a:pt x="7300" y="1266"/>
                </a:lnTo>
                <a:lnTo>
                  <a:pt x="7032" y="1266"/>
                </a:lnTo>
                <a:lnTo>
                  <a:pt x="7251" y="1145"/>
                </a:lnTo>
                <a:lnTo>
                  <a:pt x="7470" y="1072"/>
                </a:lnTo>
                <a:lnTo>
                  <a:pt x="7738" y="1047"/>
                </a:lnTo>
                <a:lnTo>
                  <a:pt x="8005" y="1072"/>
                </a:lnTo>
                <a:lnTo>
                  <a:pt x="8273" y="1120"/>
                </a:lnTo>
                <a:lnTo>
                  <a:pt x="8541" y="1193"/>
                </a:lnTo>
                <a:lnTo>
                  <a:pt x="8760" y="1266"/>
                </a:lnTo>
                <a:lnTo>
                  <a:pt x="8954" y="1339"/>
                </a:lnTo>
                <a:lnTo>
                  <a:pt x="9368" y="1558"/>
                </a:lnTo>
                <a:lnTo>
                  <a:pt x="9806" y="1753"/>
                </a:lnTo>
                <a:lnTo>
                  <a:pt x="10001" y="1826"/>
                </a:lnTo>
                <a:lnTo>
                  <a:pt x="10220" y="1874"/>
                </a:lnTo>
                <a:lnTo>
                  <a:pt x="10268" y="1850"/>
                </a:lnTo>
                <a:lnTo>
                  <a:pt x="10293" y="1826"/>
                </a:lnTo>
                <a:lnTo>
                  <a:pt x="10317" y="1801"/>
                </a:lnTo>
                <a:lnTo>
                  <a:pt x="10293" y="1753"/>
                </a:lnTo>
                <a:lnTo>
                  <a:pt x="10098" y="1558"/>
                </a:lnTo>
                <a:lnTo>
                  <a:pt x="9879" y="1388"/>
                </a:lnTo>
                <a:lnTo>
                  <a:pt x="9611" y="1242"/>
                </a:lnTo>
                <a:lnTo>
                  <a:pt x="9344" y="1120"/>
                </a:lnTo>
                <a:lnTo>
                  <a:pt x="9052" y="1023"/>
                </a:lnTo>
                <a:lnTo>
                  <a:pt x="8760" y="926"/>
                </a:lnTo>
                <a:lnTo>
                  <a:pt x="8224" y="804"/>
                </a:lnTo>
                <a:lnTo>
                  <a:pt x="8030" y="755"/>
                </a:lnTo>
                <a:close/>
                <a:moveTo>
                  <a:pt x="5888" y="1996"/>
                </a:moveTo>
                <a:lnTo>
                  <a:pt x="5864" y="2020"/>
                </a:lnTo>
                <a:lnTo>
                  <a:pt x="5694" y="2142"/>
                </a:lnTo>
                <a:lnTo>
                  <a:pt x="5523" y="2264"/>
                </a:lnTo>
                <a:lnTo>
                  <a:pt x="5207" y="2556"/>
                </a:lnTo>
                <a:lnTo>
                  <a:pt x="4891" y="2823"/>
                </a:lnTo>
                <a:lnTo>
                  <a:pt x="4745" y="2969"/>
                </a:lnTo>
                <a:lnTo>
                  <a:pt x="4623" y="3140"/>
                </a:lnTo>
                <a:lnTo>
                  <a:pt x="4623" y="3188"/>
                </a:lnTo>
                <a:lnTo>
                  <a:pt x="4647" y="3213"/>
                </a:lnTo>
                <a:lnTo>
                  <a:pt x="4842" y="3115"/>
                </a:lnTo>
                <a:lnTo>
                  <a:pt x="4988" y="3018"/>
                </a:lnTo>
                <a:lnTo>
                  <a:pt x="5280" y="2775"/>
                </a:lnTo>
                <a:lnTo>
                  <a:pt x="5645" y="2458"/>
                </a:lnTo>
                <a:lnTo>
                  <a:pt x="5986" y="2166"/>
                </a:lnTo>
                <a:lnTo>
                  <a:pt x="6010" y="2093"/>
                </a:lnTo>
                <a:lnTo>
                  <a:pt x="5986" y="2045"/>
                </a:lnTo>
                <a:lnTo>
                  <a:pt x="5937" y="1996"/>
                </a:lnTo>
                <a:close/>
                <a:moveTo>
                  <a:pt x="6107" y="5622"/>
                </a:moveTo>
                <a:lnTo>
                  <a:pt x="6059" y="5646"/>
                </a:lnTo>
                <a:lnTo>
                  <a:pt x="6010" y="5670"/>
                </a:lnTo>
                <a:lnTo>
                  <a:pt x="5961" y="5719"/>
                </a:lnTo>
                <a:lnTo>
                  <a:pt x="5888" y="5768"/>
                </a:lnTo>
                <a:lnTo>
                  <a:pt x="5815" y="5816"/>
                </a:lnTo>
                <a:lnTo>
                  <a:pt x="5767" y="5889"/>
                </a:lnTo>
                <a:lnTo>
                  <a:pt x="5718" y="5987"/>
                </a:lnTo>
                <a:lnTo>
                  <a:pt x="5669" y="6157"/>
                </a:lnTo>
                <a:lnTo>
                  <a:pt x="5669" y="6327"/>
                </a:lnTo>
                <a:lnTo>
                  <a:pt x="5669" y="6425"/>
                </a:lnTo>
                <a:lnTo>
                  <a:pt x="5718" y="6546"/>
                </a:lnTo>
                <a:lnTo>
                  <a:pt x="5767" y="6644"/>
                </a:lnTo>
                <a:lnTo>
                  <a:pt x="5815" y="6717"/>
                </a:lnTo>
                <a:lnTo>
                  <a:pt x="5888" y="6790"/>
                </a:lnTo>
                <a:lnTo>
                  <a:pt x="5986" y="6863"/>
                </a:lnTo>
                <a:lnTo>
                  <a:pt x="6083" y="6911"/>
                </a:lnTo>
                <a:lnTo>
                  <a:pt x="6180" y="6936"/>
                </a:lnTo>
                <a:lnTo>
                  <a:pt x="6326" y="6936"/>
                </a:lnTo>
                <a:lnTo>
                  <a:pt x="6399" y="6911"/>
                </a:lnTo>
                <a:lnTo>
                  <a:pt x="6448" y="6863"/>
                </a:lnTo>
                <a:lnTo>
                  <a:pt x="6570" y="6717"/>
                </a:lnTo>
                <a:lnTo>
                  <a:pt x="6643" y="6546"/>
                </a:lnTo>
                <a:lnTo>
                  <a:pt x="6667" y="6352"/>
                </a:lnTo>
                <a:lnTo>
                  <a:pt x="6667" y="6157"/>
                </a:lnTo>
                <a:lnTo>
                  <a:pt x="6618" y="5962"/>
                </a:lnTo>
                <a:lnTo>
                  <a:pt x="6594" y="5889"/>
                </a:lnTo>
                <a:lnTo>
                  <a:pt x="6521" y="5792"/>
                </a:lnTo>
                <a:lnTo>
                  <a:pt x="6472" y="5719"/>
                </a:lnTo>
                <a:lnTo>
                  <a:pt x="6375" y="5670"/>
                </a:lnTo>
                <a:lnTo>
                  <a:pt x="6302" y="5622"/>
                </a:lnTo>
                <a:close/>
                <a:moveTo>
                  <a:pt x="9368" y="5622"/>
                </a:moveTo>
                <a:lnTo>
                  <a:pt x="9319" y="5646"/>
                </a:lnTo>
                <a:lnTo>
                  <a:pt x="9271" y="5670"/>
                </a:lnTo>
                <a:lnTo>
                  <a:pt x="9222" y="5719"/>
                </a:lnTo>
                <a:lnTo>
                  <a:pt x="9149" y="5768"/>
                </a:lnTo>
                <a:lnTo>
                  <a:pt x="9076" y="5816"/>
                </a:lnTo>
                <a:lnTo>
                  <a:pt x="9027" y="5889"/>
                </a:lnTo>
                <a:lnTo>
                  <a:pt x="8979" y="5987"/>
                </a:lnTo>
                <a:lnTo>
                  <a:pt x="8930" y="6157"/>
                </a:lnTo>
                <a:lnTo>
                  <a:pt x="8930" y="6327"/>
                </a:lnTo>
                <a:lnTo>
                  <a:pt x="8930" y="6425"/>
                </a:lnTo>
                <a:lnTo>
                  <a:pt x="8979" y="6546"/>
                </a:lnTo>
                <a:lnTo>
                  <a:pt x="9027" y="6644"/>
                </a:lnTo>
                <a:lnTo>
                  <a:pt x="9076" y="6717"/>
                </a:lnTo>
                <a:lnTo>
                  <a:pt x="9149" y="6790"/>
                </a:lnTo>
                <a:lnTo>
                  <a:pt x="9246" y="6863"/>
                </a:lnTo>
                <a:lnTo>
                  <a:pt x="9344" y="6911"/>
                </a:lnTo>
                <a:lnTo>
                  <a:pt x="9441" y="6936"/>
                </a:lnTo>
                <a:lnTo>
                  <a:pt x="9587" y="6936"/>
                </a:lnTo>
                <a:lnTo>
                  <a:pt x="9660" y="6911"/>
                </a:lnTo>
                <a:lnTo>
                  <a:pt x="9709" y="6863"/>
                </a:lnTo>
                <a:lnTo>
                  <a:pt x="9830" y="6717"/>
                </a:lnTo>
                <a:lnTo>
                  <a:pt x="9903" y="6546"/>
                </a:lnTo>
                <a:lnTo>
                  <a:pt x="9928" y="6352"/>
                </a:lnTo>
                <a:lnTo>
                  <a:pt x="9928" y="6157"/>
                </a:lnTo>
                <a:lnTo>
                  <a:pt x="9879" y="5962"/>
                </a:lnTo>
                <a:lnTo>
                  <a:pt x="9855" y="5889"/>
                </a:lnTo>
                <a:lnTo>
                  <a:pt x="9782" y="5792"/>
                </a:lnTo>
                <a:lnTo>
                  <a:pt x="9733" y="5719"/>
                </a:lnTo>
                <a:lnTo>
                  <a:pt x="9636" y="5670"/>
                </a:lnTo>
                <a:lnTo>
                  <a:pt x="9563" y="5622"/>
                </a:lnTo>
                <a:close/>
                <a:moveTo>
                  <a:pt x="7786" y="6765"/>
                </a:moveTo>
                <a:lnTo>
                  <a:pt x="7738" y="6814"/>
                </a:lnTo>
                <a:lnTo>
                  <a:pt x="7713" y="6863"/>
                </a:lnTo>
                <a:lnTo>
                  <a:pt x="7713" y="7082"/>
                </a:lnTo>
                <a:lnTo>
                  <a:pt x="7738" y="7301"/>
                </a:lnTo>
                <a:lnTo>
                  <a:pt x="7738" y="7520"/>
                </a:lnTo>
                <a:lnTo>
                  <a:pt x="7762" y="7739"/>
                </a:lnTo>
                <a:lnTo>
                  <a:pt x="7786" y="7787"/>
                </a:lnTo>
                <a:lnTo>
                  <a:pt x="7811" y="7812"/>
                </a:lnTo>
                <a:lnTo>
                  <a:pt x="7908" y="7860"/>
                </a:lnTo>
                <a:lnTo>
                  <a:pt x="7957" y="7836"/>
                </a:lnTo>
                <a:lnTo>
                  <a:pt x="8005" y="7836"/>
                </a:lnTo>
                <a:lnTo>
                  <a:pt x="8030" y="7787"/>
                </a:lnTo>
                <a:lnTo>
                  <a:pt x="8054" y="7739"/>
                </a:lnTo>
                <a:lnTo>
                  <a:pt x="8054" y="7641"/>
                </a:lnTo>
                <a:lnTo>
                  <a:pt x="8054" y="7520"/>
                </a:lnTo>
                <a:lnTo>
                  <a:pt x="8030" y="7301"/>
                </a:lnTo>
                <a:lnTo>
                  <a:pt x="7981" y="7057"/>
                </a:lnTo>
                <a:lnTo>
                  <a:pt x="7957" y="6936"/>
                </a:lnTo>
                <a:lnTo>
                  <a:pt x="7884" y="6814"/>
                </a:lnTo>
                <a:lnTo>
                  <a:pt x="7835" y="6765"/>
                </a:lnTo>
                <a:close/>
                <a:moveTo>
                  <a:pt x="8589" y="8274"/>
                </a:moveTo>
                <a:lnTo>
                  <a:pt x="8249" y="8371"/>
                </a:lnTo>
                <a:lnTo>
                  <a:pt x="7932" y="8444"/>
                </a:lnTo>
                <a:lnTo>
                  <a:pt x="7592" y="8469"/>
                </a:lnTo>
                <a:lnTo>
                  <a:pt x="7421" y="8469"/>
                </a:lnTo>
                <a:lnTo>
                  <a:pt x="7251" y="8444"/>
                </a:lnTo>
                <a:lnTo>
                  <a:pt x="7202" y="8469"/>
                </a:lnTo>
                <a:lnTo>
                  <a:pt x="7178" y="8469"/>
                </a:lnTo>
                <a:lnTo>
                  <a:pt x="7154" y="8517"/>
                </a:lnTo>
                <a:lnTo>
                  <a:pt x="7178" y="8542"/>
                </a:lnTo>
                <a:lnTo>
                  <a:pt x="7227" y="8639"/>
                </a:lnTo>
                <a:lnTo>
                  <a:pt x="7300" y="8688"/>
                </a:lnTo>
                <a:lnTo>
                  <a:pt x="7373" y="8761"/>
                </a:lnTo>
                <a:lnTo>
                  <a:pt x="7470" y="8785"/>
                </a:lnTo>
                <a:lnTo>
                  <a:pt x="7665" y="8834"/>
                </a:lnTo>
                <a:lnTo>
                  <a:pt x="7908" y="8834"/>
                </a:lnTo>
                <a:lnTo>
                  <a:pt x="8127" y="8809"/>
                </a:lnTo>
                <a:lnTo>
                  <a:pt x="8370" y="8761"/>
                </a:lnTo>
                <a:lnTo>
                  <a:pt x="8565" y="8712"/>
                </a:lnTo>
                <a:lnTo>
                  <a:pt x="8735" y="8639"/>
                </a:lnTo>
                <a:lnTo>
                  <a:pt x="8808" y="8590"/>
                </a:lnTo>
                <a:lnTo>
                  <a:pt x="8833" y="8542"/>
                </a:lnTo>
                <a:lnTo>
                  <a:pt x="8833" y="8469"/>
                </a:lnTo>
                <a:lnTo>
                  <a:pt x="8833" y="8396"/>
                </a:lnTo>
                <a:lnTo>
                  <a:pt x="8784" y="8347"/>
                </a:lnTo>
                <a:lnTo>
                  <a:pt x="8735" y="8298"/>
                </a:lnTo>
                <a:lnTo>
                  <a:pt x="8662" y="8274"/>
                </a:lnTo>
                <a:close/>
                <a:moveTo>
                  <a:pt x="6618" y="9928"/>
                </a:moveTo>
                <a:lnTo>
                  <a:pt x="6862" y="10026"/>
                </a:lnTo>
                <a:lnTo>
                  <a:pt x="7105" y="10099"/>
                </a:lnTo>
                <a:lnTo>
                  <a:pt x="7373" y="10172"/>
                </a:lnTo>
                <a:lnTo>
                  <a:pt x="7616" y="10220"/>
                </a:lnTo>
                <a:lnTo>
                  <a:pt x="7859" y="10245"/>
                </a:lnTo>
                <a:lnTo>
                  <a:pt x="8127" y="10269"/>
                </a:lnTo>
                <a:lnTo>
                  <a:pt x="8370" y="10245"/>
                </a:lnTo>
                <a:lnTo>
                  <a:pt x="8614" y="10220"/>
                </a:lnTo>
                <a:lnTo>
                  <a:pt x="8833" y="10172"/>
                </a:lnTo>
                <a:lnTo>
                  <a:pt x="9052" y="10123"/>
                </a:lnTo>
                <a:lnTo>
                  <a:pt x="9027" y="10366"/>
                </a:lnTo>
                <a:lnTo>
                  <a:pt x="8735" y="10391"/>
                </a:lnTo>
                <a:lnTo>
                  <a:pt x="8443" y="10415"/>
                </a:lnTo>
                <a:lnTo>
                  <a:pt x="8419" y="10415"/>
                </a:lnTo>
                <a:lnTo>
                  <a:pt x="8151" y="10391"/>
                </a:lnTo>
                <a:lnTo>
                  <a:pt x="8005" y="10391"/>
                </a:lnTo>
                <a:lnTo>
                  <a:pt x="7859" y="10415"/>
                </a:lnTo>
                <a:lnTo>
                  <a:pt x="7859" y="10439"/>
                </a:lnTo>
                <a:lnTo>
                  <a:pt x="7835" y="10464"/>
                </a:lnTo>
                <a:lnTo>
                  <a:pt x="7835" y="10512"/>
                </a:lnTo>
                <a:lnTo>
                  <a:pt x="7884" y="10585"/>
                </a:lnTo>
                <a:lnTo>
                  <a:pt x="7932" y="10610"/>
                </a:lnTo>
                <a:lnTo>
                  <a:pt x="8078" y="10683"/>
                </a:lnTo>
                <a:lnTo>
                  <a:pt x="8224" y="10707"/>
                </a:lnTo>
                <a:lnTo>
                  <a:pt x="8346" y="10731"/>
                </a:lnTo>
                <a:lnTo>
                  <a:pt x="8687" y="10731"/>
                </a:lnTo>
                <a:lnTo>
                  <a:pt x="8857" y="10707"/>
                </a:lnTo>
                <a:lnTo>
                  <a:pt x="9027" y="10683"/>
                </a:lnTo>
                <a:lnTo>
                  <a:pt x="9027" y="10804"/>
                </a:lnTo>
                <a:lnTo>
                  <a:pt x="8687" y="10853"/>
                </a:lnTo>
                <a:lnTo>
                  <a:pt x="8541" y="10877"/>
                </a:lnTo>
                <a:lnTo>
                  <a:pt x="8370" y="10902"/>
                </a:lnTo>
                <a:lnTo>
                  <a:pt x="7932" y="10902"/>
                </a:lnTo>
                <a:lnTo>
                  <a:pt x="7786" y="10950"/>
                </a:lnTo>
                <a:lnTo>
                  <a:pt x="7762" y="10999"/>
                </a:lnTo>
                <a:lnTo>
                  <a:pt x="7786" y="11023"/>
                </a:lnTo>
                <a:lnTo>
                  <a:pt x="7884" y="11121"/>
                </a:lnTo>
                <a:lnTo>
                  <a:pt x="8030" y="11194"/>
                </a:lnTo>
                <a:lnTo>
                  <a:pt x="8200" y="11242"/>
                </a:lnTo>
                <a:lnTo>
                  <a:pt x="8589" y="11242"/>
                </a:lnTo>
                <a:lnTo>
                  <a:pt x="8760" y="11218"/>
                </a:lnTo>
                <a:lnTo>
                  <a:pt x="8930" y="11194"/>
                </a:lnTo>
                <a:lnTo>
                  <a:pt x="9076" y="11121"/>
                </a:lnTo>
                <a:lnTo>
                  <a:pt x="9125" y="11218"/>
                </a:lnTo>
                <a:lnTo>
                  <a:pt x="8954" y="11291"/>
                </a:lnTo>
                <a:lnTo>
                  <a:pt x="8760" y="11340"/>
                </a:lnTo>
                <a:lnTo>
                  <a:pt x="8151" y="11461"/>
                </a:lnTo>
                <a:lnTo>
                  <a:pt x="8127" y="11461"/>
                </a:lnTo>
                <a:lnTo>
                  <a:pt x="8127" y="11486"/>
                </a:lnTo>
                <a:lnTo>
                  <a:pt x="8151" y="11510"/>
                </a:lnTo>
                <a:lnTo>
                  <a:pt x="8346" y="11583"/>
                </a:lnTo>
                <a:lnTo>
                  <a:pt x="8589" y="11607"/>
                </a:lnTo>
                <a:lnTo>
                  <a:pt x="8370" y="11656"/>
                </a:lnTo>
                <a:lnTo>
                  <a:pt x="8151" y="11680"/>
                </a:lnTo>
                <a:lnTo>
                  <a:pt x="7932" y="11680"/>
                </a:lnTo>
                <a:lnTo>
                  <a:pt x="7713" y="11656"/>
                </a:lnTo>
                <a:lnTo>
                  <a:pt x="7421" y="11632"/>
                </a:lnTo>
                <a:lnTo>
                  <a:pt x="7129" y="11559"/>
                </a:lnTo>
                <a:lnTo>
                  <a:pt x="6862" y="11461"/>
                </a:lnTo>
                <a:lnTo>
                  <a:pt x="6740" y="11388"/>
                </a:lnTo>
                <a:lnTo>
                  <a:pt x="6618" y="11291"/>
                </a:lnTo>
                <a:lnTo>
                  <a:pt x="6594" y="11242"/>
                </a:lnTo>
                <a:lnTo>
                  <a:pt x="6667" y="11194"/>
                </a:lnTo>
                <a:lnTo>
                  <a:pt x="6716" y="11121"/>
                </a:lnTo>
                <a:lnTo>
                  <a:pt x="6716" y="11023"/>
                </a:lnTo>
                <a:lnTo>
                  <a:pt x="6716" y="10950"/>
                </a:lnTo>
                <a:lnTo>
                  <a:pt x="6667" y="10804"/>
                </a:lnTo>
                <a:lnTo>
                  <a:pt x="6618" y="10610"/>
                </a:lnTo>
                <a:lnTo>
                  <a:pt x="6594" y="10415"/>
                </a:lnTo>
                <a:lnTo>
                  <a:pt x="6594" y="10245"/>
                </a:lnTo>
                <a:lnTo>
                  <a:pt x="6618" y="10074"/>
                </a:lnTo>
                <a:lnTo>
                  <a:pt x="6643" y="9977"/>
                </a:lnTo>
                <a:lnTo>
                  <a:pt x="6643" y="9953"/>
                </a:lnTo>
                <a:lnTo>
                  <a:pt x="6618" y="10001"/>
                </a:lnTo>
                <a:lnTo>
                  <a:pt x="6618" y="9928"/>
                </a:lnTo>
                <a:close/>
                <a:moveTo>
                  <a:pt x="9636" y="11218"/>
                </a:moveTo>
                <a:lnTo>
                  <a:pt x="9782" y="11291"/>
                </a:lnTo>
                <a:lnTo>
                  <a:pt x="9928" y="11364"/>
                </a:lnTo>
                <a:lnTo>
                  <a:pt x="9855" y="11510"/>
                </a:lnTo>
                <a:lnTo>
                  <a:pt x="9757" y="11632"/>
                </a:lnTo>
                <a:lnTo>
                  <a:pt x="9636" y="11778"/>
                </a:lnTo>
                <a:lnTo>
                  <a:pt x="9514" y="11875"/>
                </a:lnTo>
                <a:lnTo>
                  <a:pt x="9246" y="12070"/>
                </a:lnTo>
                <a:lnTo>
                  <a:pt x="8930" y="12240"/>
                </a:lnTo>
                <a:lnTo>
                  <a:pt x="8589" y="12362"/>
                </a:lnTo>
                <a:lnTo>
                  <a:pt x="8249" y="12435"/>
                </a:lnTo>
                <a:lnTo>
                  <a:pt x="7908" y="12483"/>
                </a:lnTo>
                <a:lnTo>
                  <a:pt x="7592" y="12508"/>
                </a:lnTo>
                <a:lnTo>
                  <a:pt x="7227" y="12508"/>
                </a:lnTo>
                <a:lnTo>
                  <a:pt x="6886" y="12459"/>
                </a:lnTo>
                <a:lnTo>
                  <a:pt x="6521" y="12362"/>
                </a:lnTo>
                <a:lnTo>
                  <a:pt x="6375" y="12289"/>
                </a:lnTo>
                <a:lnTo>
                  <a:pt x="6205" y="12216"/>
                </a:lnTo>
                <a:lnTo>
                  <a:pt x="6083" y="12118"/>
                </a:lnTo>
                <a:lnTo>
                  <a:pt x="5986" y="12021"/>
                </a:lnTo>
                <a:lnTo>
                  <a:pt x="5888" y="11924"/>
                </a:lnTo>
                <a:lnTo>
                  <a:pt x="5815" y="11826"/>
                </a:lnTo>
                <a:lnTo>
                  <a:pt x="5694" y="11583"/>
                </a:lnTo>
                <a:lnTo>
                  <a:pt x="5572" y="11315"/>
                </a:lnTo>
                <a:lnTo>
                  <a:pt x="5645" y="11291"/>
                </a:lnTo>
                <a:lnTo>
                  <a:pt x="5840" y="11267"/>
                </a:lnTo>
                <a:lnTo>
                  <a:pt x="6107" y="11242"/>
                </a:lnTo>
                <a:lnTo>
                  <a:pt x="6180" y="11364"/>
                </a:lnTo>
                <a:lnTo>
                  <a:pt x="6278" y="11486"/>
                </a:lnTo>
                <a:lnTo>
                  <a:pt x="6448" y="11656"/>
                </a:lnTo>
                <a:lnTo>
                  <a:pt x="6594" y="11753"/>
                </a:lnTo>
                <a:lnTo>
                  <a:pt x="6764" y="11851"/>
                </a:lnTo>
                <a:lnTo>
                  <a:pt x="7105" y="11972"/>
                </a:lnTo>
                <a:lnTo>
                  <a:pt x="7446" y="12045"/>
                </a:lnTo>
                <a:lnTo>
                  <a:pt x="7811" y="12094"/>
                </a:lnTo>
                <a:lnTo>
                  <a:pt x="8151" y="12094"/>
                </a:lnTo>
                <a:lnTo>
                  <a:pt x="8492" y="12070"/>
                </a:lnTo>
                <a:lnTo>
                  <a:pt x="8833" y="11972"/>
                </a:lnTo>
                <a:lnTo>
                  <a:pt x="9003" y="11924"/>
                </a:lnTo>
                <a:lnTo>
                  <a:pt x="9173" y="11851"/>
                </a:lnTo>
                <a:lnTo>
                  <a:pt x="9295" y="11753"/>
                </a:lnTo>
                <a:lnTo>
                  <a:pt x="9441" y="11607"/>
                </a:lnTo>
                <a:lnTo>
                  <a:pt x="9563" y="11461"/>
                </a:lnTo>
                <a:lnTo>
                  <a:pt x="9587" y="11364"/>
                </a:lnTo>
                <a:lnTo>
                  <a:pt x="9611" y="11291"/>
                </a:lnTo>
                <a:lnTo>
                  <a:pt x="9636" y="11218"/>
                </a:lnTo>
                <a:close/>
                <a:moveTo>
                  <a:pt x="5231" y="11437"/>
                </a:moveTo>
                <a:lnTo>
                  <a:pt x="5231" y="11583"/>
                </a:lnTo>
                <a:lnTo>
                  <a:pt x="5280" y="11729"/>
                </a:lnTo>
                <a:lnTo>
                  <a:pt x="5329" y="11875"/>
                </a:lnTo>
                <a:lnTo>
                  <a:pt x="5402" y="12021"/>
                </a:lnTo>
                <a:lnTo>
                  <a:pt x="5596" y="12264"/>
                </a:lnTo>
                <a:lnTo>
                  <a:pt x="5815" y="12459"/>
                </a:lnTo>
                <a:lnTo>
                  <a:pt x="6010" y="12581"/>
                </a:lnTo>
                <a:lnTo>
                  <a:pt x="6205" y="12702"/>
                </a:lnTo>
                <a:lnTo>
                  <a:pt x="6399" y="12775"/>
                </a:lnTo>
                <a:lnTo>
                  <a:pt x="6618" y="12848"/>
                </a:lnTo>
                <a:lnTo>
                  <a:pt x="6837" y="12897"/>
                </a:lnTo>
                <a:lnTo>
                  <a:pt x="7056" y="12946"/>
                </a:lnTo>
                <a:lnTo>
                  <a:pt x="7494" y="12970"/>
                </a:lnTo>
                <a:lnTo>
                  <a:pt x="7908" y="12946"/>
                </a:lnTo>
                <a:lnTo>
                  <a:pt x="8322" y="12897"/>
                </a:lnTo>
                <a:lnTo>
                  <a:pt x="8760" y="12775"/>
                </a:lnTo>
                <a:lnTo>
                  <a:pt x="9149" y="12629"/>
                </a:lnTo>
                <a:lnTo>
                  <a:pt x="9344" y="12532"/>
                </a:lnTo>
                <a:lnTo>
                  <a:pt x="9538" y="12410"/>
                </a:lnTo>
                <a:lnTo>
                  <a:pt x="9709" y="12289"/>
                </a:lnTo>
                <a:lnTo>
                  <a:pt x="9879" y="12143"/>
                </a:lnTo>
                <a:lnTo>
                  <a:pt x="10025" y="11997"/>
                </a:lnTo>
                <a:lnTo>
                  <a:pt x="10147" y="11851"/>
                </a:lnTo>
                <a:lnTo>
                  <a:pt x="10268" y="11656"/>
                </a:lnTo>
                <a:lnTo>
                  <a:pt x="10366" y="11486"/>
                </a:lnTo>
                <a:lnTo>
                  <a:pt x="10950" y="11583"/>
                </a:lnTo>
                <a:lnTo>
                  <a:pt x="10974" y="11583"/>
                </a:lnTo>
                <a:lnTo>
                  <a:pt x="10828" y="11680"/>
                </a:lnTo>
                <a:lnTo>
                  <a:pt x="10658" y="11778"/>
                </a:lnTo>
                <a:lnTo>
                  <a:pt x="10512" y="11899"/>
                </a:lnTo>
                <a:lnTo>
                  <a:pt x="10366" y="12045"/>
                </a:lnTo>
                <a:lnTo>
                  <a:pt x="10317" y="12118"/>
                </a:lnTo>
                <a:lnTo>
                  <a:pt x="10293" y="12216"/>
                </a:lnTo>
                <a:lnTo>
                  <a:pt x="10439" y="12167"/>
                </a:lnTo>
                <a:lnTo>
                  <a:pt x="10585" y="12094"/>
                </a:lnTo>
                <a:lnTo>
                  <a:pt x="10852" y="11924"/>
                </a:lnTo>
                <a:lnTo>
                  <a:pt x="11193" y="11778"/>
                </a:lnTo>
                <a:lnTo>
                  <a:pt x="11315" y="11753"/>
                </a:lnTo>
                <a:lnTo>
                  <a:pt x="11436" y="11705"/>
                </a:lnTo>
                <a:lnTo>
                  <a:pt x="11461" y="11680"/>
                </a:lnTo>
                <a:lnTo>
                  <a:pt x="12020" y="11851"/>
                </a:lnTo>
                <a:lnTo>
                  <a:pt x="11728" y="11948"/>
                </a:lnTo>
                <a:lnTo>
                  <a:pt x="11436" y="12070"/>
                </a:lnTo>
                <a:lnTo>
                  <a:pt x="11144" y="12191"/>
                </a:lnTo>
                <a:lnTo>
                  <a:pt x="10877" y="12362"/>
                </a:lnTo>
                <a:lnTo>
                  <a:pt x="10633" y="12532"/>
                </a:lnTo>
                <a:lnTo>
                  <a:pt x="10609" y="12556"/>
                </a:lnTo>
                <a:lnTo>
                  <a:pt x="10633" y="12581"/>
                </a:lnTo>
                <a:lnTo>
                  <a:pt x="11144" y="12386"/>
                </a:lnTo>
                <a:lnTo>
                  <a:pt x="11655" y="12216"/>
                </a:lnTo>
                <a:lnTo>
                  <a:pt x="11874" y="12167"/>
                </a:lnTo>
                <a:lnTo>
                  <a:pt x="12093" y="12118"/>
                </a:lnTo>
                <a:lnTo>
                  <a:pt x="12312" y="12094"/>
                </a:lnTo>
                <a:lnTo>
                  <a:pt x="12531" y="12021"/>
                </a:lnTo>
                <a:lnTo>
                  <a:pt x="12969" y="12216"/>
                </a:lnTo>
                <a:lnTo>
                  <a:pt x="12726" y="12289"/>
                </a:lnTo>
                <a:lnTo>
                  <a:pt x="12507" y="12386"/>
                </a:lnTo>
                <a:lnTo>
                  <a:pt x="11874" y="12654"/>
                </a:lnTo>
                <a:lnTo>
                  <a:pt x="11582" y="12800"/>
                </a:lnTo>
                <a:lnTo>
                  <a:pt x="11266" y="12897"/>
                </a:lnTo>
                <a:lnTo>
                  <a:pt x="11242" y="12921"/>
                </a:lnTo>
                <a:lnTo>
                  <a:pt x="11217" y="12946"/>
                </a:lnTo>
                <a:lnTo>
                  <a:pt x="11242" y="12970"/>
                </a:lnTo>
                <a:lnTo>
                  <a:pt x="11266" y="12994"/>
                </a:lnTo>
                <a:lnTo>
                  <a:pt x="11850" y="12873"/>
                </a:lnTo>
                <a:lnTo>
                  <a:pt x="12458" y="12727"/>
                </a:lnTo>
                <a:lnTo>
                  <a:pt x="12677" y="12678"/>
                </a:lnTo>
                <a:lnTo>
                  <a:pt x="12920" y="12629"/>
                </a:lnTo>
                <a:lnTo>
                  <a:pt x="13164" y="12556"/>
                </a:lnTo>
                <a:lnTo>
                  <a:pt x="13285" y="12508"/>
                </a:lnTo>
                <a:lnTo>
                  <a:pt x="13383" y="12459"/>
                </a:lnTo>
                <a:lnTo>
                  <a:pt x="13626" y="12629"/>
                </a:lnTo>
                <a:lnTo>
                  <a:pt x="13869" y="12824"/>
                </a:lnTo>
                <a:lnTo>
                  <a:pt x="13602" y="12873"/>
                </a:lnTo>
                <a:lnTo>
                  <a:pt x="12847" y="13067"/>
                </a:lnTo>
                <a:lnTo>
                  <a:pt x="12482" y="13165"/>
                </a:lnTo>
                <a:lnTo>
                  <a:pt x="12142" y="13286"/>
                </a:lnTo>
                <a:lnTo>
                  <a:pt x="12093" y="13335"/>
                </a:lnTo>
                <a:lnTo>
                  <a:pt x="12117" y="13359"/>
                </a:lnTo>
                <a:lnTo>
                  <a:pt x="12263" y="13408"/>
                </a:lnTo>
                <a:lnTo>
                  <a:pt x="12409" y="13432"/>
                </a:lnTo>
                <a:lnTo>
                  <a:pt x="12531" y="13457"/>
                </a:lnTo>
                <a:lnTo>
                  <a:pt x="12677" y="13432"/>
                </a:lnTo>
                <a:lnTo>
                  <a:pt x="12969" y="13408"/>
                </a:lnTo>
                <a:lnTo>
                  <a:pt x="13237" y="13335"/>
                </a:lnTo>
                <a:lnTo>
                  <a:pt x="13675" y="13238"/>
                </a:lnTo>
                <a:lnTo>
                  <a:pt x="13869" y="13189"/>
                </a:lnTo>
                <a:lnTo>
                  <a:pt x="14088" y="13165"/>
                </a:lnTo>
                <a:lnTo>
                  <a:pt x="14186" y="13140"/>
                </a:lnTo>
                <a:lnTo>
                  <a:pt x="14356" y="13335"/>
                </a:lnTo>
                <a:lnTo>
                  <a:pt x="14502" y="13530"/>
                </a:lnTo>
                <a:lnTo>
                  <a:pt x="14186" y="13554"/>
                </a:lnTo>
                <a:lnTo>
                  <a:pt x="13845" y="13578"/>
                </a:lnTo>
                <a:lnTo>
                  <a:pt x="13529" y="13627"/>
                </a:lnTo>
                <a:lnTo>
                  <a:pt x="13212" y="13676"/>
                </a:lnTo>
                <a:lnTo>
                  <a:pt x="13042" y="13724"/>
                </a:lnTo>
                <a:lnTo>
                  <a:pt x="12896" y="13773"/>
                </a:lnTo>
                <a:lnTo>
                  <a:pt x="12872" y="13797"/>
                </a:lnTo>
                <a:lnTo>
                  <a:pt x="12872" y="13822"/>
                </a:lnTo>
                <a:lnTo>
                  <a:pt x="12896" y="13846"/>
                </a:lnTo>
                <a:lnTo>
                  <a:pt x="12896" y="13870"/>
                </a:lnTo>
                <a:lnTo>
                  <a:pt x="13188" y="13919"/>
                </a:lnTo>
                <a:lnTo>
                  <a:pt x="13456" y="13943"/>
                </a:lnTo>
                <a:lnTo>
                  <a:pt x="13991" y="13919"/>
                </a:lnTo>
                <a:lnTo>
                  <a:pt x="14745" y="13919"/>
                </a:lnTo>
                <a:lnTo>
                  <a:pt x="14916" y="14284"/>
                </a:lnTo>
                <a:lnTo>
                  <a:pt x="14405" y="14308"/>
                </a:lnTo>
                <a:lnTo>
                  <a:pt x="13821" y="14308"/>
                </a:lnTo>
                <a:lnTo>
                  <a:pt x="13529" y="14333"/>
                </a:lnTo>
                <a:lnTo>
                  <a:pt x="13383" y="14357"/>
                </a:lnTo>
                <a:lnTo>
                  <a:pt x="13237" y="14381"/>
                </a:lnTo>
                <a:lnTo>
                  <a:pt x="13212" y="14406"/>
                </a:lnTo>
                <a:lnTo>
                  <a:pt x="13188" y="14454"/>
                </a:lnTo>
                <a:lnTo>
                  <a:pt x="13212" y="14503"/>
                </a:lnTo>
                <a:lnTo>
                  <a:pt x="13237" y="14527"/>
                </a:lnTo>
                <a:lnTo>
                  <a:pt x="13529" y="14600"/>
                </a:lnTo>
                <a:lnTo>
                  <a:pt x="13821" y="14625"/>
                </a:lnTo>
                <a:lnTo>
                  <a:pt x="14721" y="14625"/>
                </a:lnTo>
                <a:lnTo>
                  <a:pt x="15037" y="14600"/>
                </a:lnTo>
                <a:lnTo>
                  <a:pt x="15110" y="14868"/>
                </a:lnTo>
                <a:lnTo>
                  <a:pt x="15159" y="15136"/>
                </a:lnTo>
                <a:lnTo>
                  <a:pt x="14989" y="15087"/>
                </a:lnTo>
                <a:lnTo>
                  <a:pt x="14818" y="15087"/>
                </a:lnTo>
                <a:lnTo>
                  <a:pt x="14453" y="15063"/>
                </a:lnTo>
                <a:lnTo>
                  <a:pt x="14234" y="15063"/>
                </a:lnTo>
                <a:lnTo>
                  <a:pt x="13991" y="15087"/>
                </a:lnTo>
                <a:lnTo>
                  <a:pt x="13772" y="15111"/>
                </a:lnTo>
                <a:lnTo>
                  <a:pt x="13529" y="15184"/>
                </a:lnTo>
                <a:lnTo>
                  <a:pt x="13504" y="15209"/>
                </a:lnTo>
                <a:lnTo>
                  <a:pt x="13504" y="15233"/>
                </a:lnTo>
                <a:lnTo>
                  <a:pt x="13504" y="15282"/>
                </a:lnTo>
                <a:lnTo>
                  <a:pt x="13553" y="15282"/>
                </a:lnTo>
                <a:lnTo>
                  <a:pt x="14015" y="15306"/>
                </a:lnTo>
                <a:lnTo>
                  <a:pt x="14453" y="15330"/>
                </a:lnTo>
                <a:lnTo>
                  <a:pt x="14843" y="15355"/>
                </a:lnTo>
                <a:lnTo>
                  <a:pt x="15013" y="15355"/>
                </a:lnTo>
                <a:lnTo>
                  <a:pt x="15183" y="15330"/>
                </a:lnTo>
                <a:lnTo>
                  <a:pt x="15183" y="15330"/>
                </a:lnTo>
                <a:lnTo>
                  <a:pt x="15086" y="15355"/>
                </a:lnTo>
                <a:lnTo>
                  <a:pt x="14794" y="15452"/>
                </a:lnTo>
                <a:lnTo>
                  <a:pt x="14502" y="15549"/>
                </a:lnTo>
                <a:lnTo>
                  <a:pt x="13918" y="15671"/>
                </a:lnTo>
                <a:lnTo>
                  <a:pt x="13310" y="15768"/>
                </a:lnTo>
                <a:lnTo>
                  <a:pt x="12701" y="15841"/>
                </a:lnTo>
                <a:lnTo>
                  <a:pt x="12677" y="15720"/>
                </a:lnTo>
                <a:lnTo>
                  <a:pt x="12653" y="15525"/>
                </a:lnTo>
                <a:lnTo>
                  <a:pt x="12628" y="15428"/>
                </a:lnTo>
                <a:lnTo>
                  <a:pt x="12555" y="15330"/>
                </a:lnTo>
                <a:lnTo>
                  <a:pt x="12482" y="15257"/>
                </a:lnTo>
                <a:lnTo>
                  <a:pt x="12385" y="15233"/>
                </a:lnTo>
                <a:lnTo>
                  <a:pt x="12288" y="15257"/>
                </a:lnTo>
                <a:lnTo>
                  <a:pt x="12215" y="15330"/>
                </a:lnTo>
                <a:lnTo>
                  <a:pt x="12166" y="15428"/>
                </a:lnTo>
                <a:lnTo>
                  <a:pt x="12142" y="15525"/>
                </a:lnTo>
                <a:lnTo>
                  <a:pt x="12142" y="15720"/>
                </a:lnTo>
                <a:lnTo>
                  <a:pt x="12142" y="15890"/>
                </a:lnTo>
                <a:lnTo>
                  <a:pt x="11801" y="15939"/>
                </a:lnTo>
                <a:lnTo>
                  <a:pt x="11290" y="15987"/>
                </a:lnTo>
                <a:lnTo>
                  <a:pt x="10755" y="16036"/>
                </a:lnTo>
                <a:lnTo>
                  <a:pt x="9709" y="16085"/>
                </a:lnTo>
                <a:lnTo>
                  <a:pt x="7592" y="16085"/>
                </a:lnTo>
                <a:lnTo>
                  <a:pt x="6521" y="16060"/>
                </a:lnTo>
                <a:lnTo>
                  <a:pt x="5475" y="16012"/>
                </a:lnTo>
                <a:lnTo>
                  <a:pt x="4428" y="15939"/>
                </a:lnTo>
                <a:lnTo>
                  <a:pt x="3382" y="15841"/>
                </a:lnTo>
                <a:lnTo>
                  <a:pt x="3236" y="15817"/>
                </a:lnTo>
                <a:lnTo>
                  <a:pt x="3236" y="15768"/>
                </a:lnTo>
                <a:lnTo>
                  <a:pt x="3236" y="15671"/>
                </a:lnTo>
                <a:lnTo>
                  <a:pt x="3212" y="15622"/>
                </a:lnTo>
                <a:lnTo>
                  <a:pt x="3212" y="15574"/>
                </a:lnTo>
                <a:lnTo>
                  <a:pt x="3236" y="15403"/>
                </a:lnTo>
                <a:lnTo>
                  <a:pt x="3236" y="15306"/>
                </a:lnTo>
                <a:lnTo>
                  <a:pt x="3212" y="15209"/>
                </a:lnTo>
                <a:lnTo>
                  <a:pt x="3163" y="15136"/>
                </a:lnTo>
                <a:lnTo>
                  <a:pt x="3090" y="15087"/>
                </a:lnTo>
                <a:lnTo>
                  <a:pt x="3017" y="15087"/>
                </a:lnTo>
                <a:lnTo>
                  <a:pt x="2920" y="15111"/>
                </a:lnTo>
                <a:lnTo>
                  <a:pt x="2823" y="15209"/>
                </a:lnTo>
                <a:lnTo>
                  <a:pt x="2750" y="15330"/>
                </a:lnTo>
                <a:lnTo>
                  <a:pt x="2725" y="15452"/>
                </a:lnTo>
                <a:lnTo>
                  <a:pt x="2701" y="15598"/>
                </a:lnTo>
                <a:lnTo>
                  <a:pt x="2701" y="15695"/>
                </a:lnTo>
                <a:lnTo>
                  <a:pt x="2141" y="15525"/>
                </a:lnTo>
                <a:lnTo>
                  <a:pt x="1582" y="15355"/>
                </a:lnTo>
                <a:lnTo>
                  <a:pt x="1314" y="15282"/>
                </a:lnTo>
                <a:lnTo>
                  <a:pt x="1046" y="15257"/>
                </a:lnTo>
                <a:lnTo>
                  <a:pt x="754" y="15233"/>
                </a:lnTo>
                <a:lnTo>
                  <a:pt x="487" y="15257"/>
                </a:lnTo>
                <a:lnTo>
                  <a:pt x="462" y="15038"/>
                </a:lnTo>
                <a:lnTo>
                  <a:pt x="487" y="14844"/>
                </a:lnTo>
                <a:lnTo>
                  <a:pt x="511" y="14625"/>
                </a:lnTo>
                <a:lnTo>
                  <a:pt x="584" y="14430"/>
                </a:lnTo>
                <a:lnTo>
                  <a:pt x="657" y="14235"/>
                </a:lnTo>
                <a:lnTo>
                  <a:pt x="754" y="14041"/>
                </a:lnTo>
                <a:lnTo>
                  <a:pt x="852" y="13870"/>
                </a:lnTo>
                <a:lnTo>
                  <a:pt x="973" y="13676"/>
                </a:lnTo>
                <a:lnTo>
                  <a:pt x="1241" y="13359"/>
                </a:lnTo>
                <a:lnTo>
                  <a:pt x="1557" y="13043"/>
                </a:lnTo>
                <a:lnTo>
                  <a:pt x="1874" y="12775"/>
                </a:lnTo>
                <a:lnTo>
                  <a:pt x="2190" y="12532"/>
                </a:lnTo>
                <a:lnTo>
                  <a:pt x="2409" y="12386"/>
                </a:lnTo>
                <a:lnTo>
                  <a:pt x="2604" y="12289"/>
                </a:lnTo>
                <a:lnTo>
                  <a:pt x="3042" y="12070"/>
                </a:lnTo>
                <a:lnTo>
                  <a:pt x="3480" y="11924"/>
                </a:lnTo>
                <a:lnTo>
                  <a:pt x="3942" y="11778"/>
                </a:lnTo>
                <a:lnTo>
                  <a:pt x="4234" y="11680"/>
                </a:lnTo>
                <a:lnTo>
                  <a:pt x="4574" y="11607"/>
                </a:lnTo>
                <a:lnTo>
                  <a:pt x="5231" y="11437"/>
                </a:lnTo>
                <a:close/>
                <a:moveTo>
                  <a:pt x="8200" y="1"/>
                </a:moveTo>
                <a:lnTo>
                  <a:pt x="7811" y="50"/>
                </a:lnTo>
                <a:lnTo>
                  <a:pt x="7470" y="123"/>
                </a:lnTo>
                <a:lnTo>
                  <a:pt x="7154" y="244"/>
                </a:lnTo>
                <a:lnTo>
                  <a:pt x="6667" y="463"/>
                </a:lnTo>
                <a:lnTo>
                  <a:pt x="6424" y="609"/>
                </a:lnTo>
                <a:lnTo>
                  <a:pt x="6278" y="731"/>
                </a:lnTo>
                <a:lnTo>
                  <a:pt x="6205" y="804"/>
                </a:lnTo>
                <a:lnTo>
                  <a:pt x="6180" y="853"/>
                </a:lnTo>
                <a:lnTo>
                  <a:pt x="6205" y="926"/>
                </a:lnTo>
                <a:lnTo>
                  <a:pt x="6253" y="974"/>
                </a:lnTo>
                <a:lnTo>
                  <a:pt x="6302" y="999"/>
                </a:lnTo>
                <a:lnTo>
                  <a:pt x="6472" y="999"/>
                </a:lnTo>
                <a:lnTo>
                  <a:pt x="6594" y="950"/>
                </a:lnTo>
                <a:lnTo>
                  <a:pt x="6716" y="877"/>
                </a:lnTo>
                <a:lnTo>
                  <a:pt x="7178" y="682"/>
                </a:lnTo>
                <a:lnTo>
                  <a:pt x="7421" y="585"/>
                </a:lnTo>
                <a:lnTo>
                  <a:pt x="7665" y="488"/>
                </a:lnTo>
                <a:lnTo>
                  <a:pt x="8005" y="439"/>
                </a:lnTo>
                <a:lnTo>
                  <a:pt x="8346" y="415"/>
                </a:lnTo>
                <a:lnTo>
                  <a:pt x="8735" y="439"/>
                </a:lnTo>
                <a:lnTo>
                  <a:pt x="9125" y="488"/>
                </a:lnTo>
                <a:lnTo>
                  <a:pt x="9490" y="585"/>
                </a:lnTo>
                <a:lnTo>
                  <a:pt x="9855" y="707"/>
                </a:lnTo>
                <a:lnTo>
                  <a:pt x="10195" y="828"/>
                </a:lnTo>
                <a:lnTo>
                  <a:pt x="10487" y="974"/>
                </a:lnTo>
                <a:lnTo>
                  <a:pt x="10706" y="1096"/>
                </a:lnTo>
                <a:lnTo>
                  <a:pt x="10877" y="1242"/>
                </a:lnTo>
                <a:lnTo>
                  <a:pt x="11023" y="1412"/>
                </a:lnTo>
                <a:lnTo>
                  <a:pt x="11169" y="1583"/>
                </a:lnTo>
                <a:lnTo>
                  <a:pt x="11290" y="1801"/>
                </a:lnTo>
                <a:lnTo>
                  <a:pt x="11388" y="1996"/>
                </a:lnTo>
                <a:lnTo>
                  <a:pt x="11485" y="2215"/>
                </a:lnTo>
                <a:lnTo>
                  <a:pt x="11558" y="2458"/>
                </a:lnTo>
                <a:lnTo>
                  <a:pt x="11655" y="2921"/>
                </a:lnTo>
                <a:lnTo>
                  <a:pt x="11728" y="3407"/>
                </a:lnTo>
                <a:lnTo>
                  <a:pt x="11753" y="3894"/>
                </a:lnTo>
                <a:lnTo>
                  <a:pt x="11753" y="4356"/>
                </a:lnTo>
                <a:lnTo>
                  <a:pt x="11217" y="4356"/>
                </a:lnTo>
                <a:lnTo>
                  <a:pt x="10974" y="4332"/>
                </a:lnTo>
                <a:lnTo>
                  <a:pt x="10731" y="4259"/>
                </a:lnTo>
                <a:lnTo>
                  <a:pt x="10487" y="4210"/>
                </a:lnTo>
                <a:lnTo>
                  <a:pt x="10244" y="4113"/>
                </a:lnTo>
                <a:lnTo>
                  <a:pt x="9782" y="3918"/>
                </a:lnTo>
                <a:lnTo>
                  <a:pt x="9319" y="3675"/>
                </a:lnTo>
                <a:lnTo>
                  <a:pt x="8881" y="3432"/>
                </a:lnTo>
                <a:lnTo>
                  <a:pt x="8419" y="3164"/>
                </a:lnTo>
                <a:lnTo>
                  <a:pt x="7981" y="2921"/>
                </a:lnTo>
                <a:lnTo>
                  <a:pt x="7908" y="2896"/>
                </a:lnTo>
                <a:lnTo>
                  <a:pt x="7835" y="2896"/>
                </a:lnTo>
                <a:lnTo>
                  <a:pt x="7786" y="2921"/>
                </a:lnTo>
                <a:lnTo>
                  <a:pt x="7738" y="2945"/>
                </a:lnTo>
                <a:lnTo>
                  <a:pt x="7689" y="2994"/>
                </a:lnTo>
                <a:lnTo>
                  <a:pt x="7665" y="3042"/>
                </a:lnTo>
                <a:lnTo>
                  <a:pt x="7640" y="3115"/>
                </a:lnTo>
                <a:lnTo>
                  <a:pt x="7640" y="3164"/>
                </a:lnTo>
                <a:lnTo>
                  <a:pt x="7713" y="3529"/>
                </a:lnTo>
                <a:lnTo>
                  <a:pt x="7786" y="3894"/>
                </a:lnTo>
                <a:lnTo>
                  <a:pt x="7640" y="3797"/>
                </a:lnTo>
                <a:lnTo>
                  <a:pt x="7494" y="3699"/>
                </a:lnTo>
                <a:lnTo>
                  <a:pt x="7202" y="3432"/>
                </a:lnTo>
                <a:lnTo>
                  <a:pt x="6959" y="3140"/>
                </a:lnTo>
                <a:lnTo>
                  <a:pt x="6740" y="2799"/>
                </a:lnTo>
                <a:lnTo>
                  <a:pt x="6545" y="2458"/>
                </a:lnTo>
                <a:lnTo>
                  <a:pt x="6424" y="2118"/>
                </a:lnTo>
                <a:lnTo>
                  <a:pt x="6399" y="1947"/>
                </a:lnTo>
                <a:lnTo>
                  <a:pt x="6375" y="1777"/>
                </a:lnTo>
                <a:lnTo>
                  <a:pt x="6375" y="1607"/>
                </a:lnTo>
                <a:lnTo>
                  <a:pt x="6399" y="1461"/>
                </a:lnTo>
                <a:lnTo>
                  <a:pt x="6399" y="1388"/>
                </a:lnTo>
                <a:lnTo>
                  <a:pt x="6399" y="1339"/>
                </a:lnTo>
                <a:lnTo>
                  <a:pt x="6351" y="1291"/>
                </a:lnTo>
                <a:lnTo>
                  <a:pt x="6302" y="1266"/>
                </a:lnTo>
                <a:lnTo>
                  <a:pt x="6205" y="1266"/>
                </a:lnTo>
                <a:lnTo>
                  <a:pt x="6156" y="1291"/>
                </a:lnTo>
                <a:lnTo>
                  <a:pt x="6107" y="1339"/>
                </a:lnTo>
                <a:lnTo>
                  <a:pt x="6034" y="1485"/>
                </a:lnTo>
                <a:lnTo>
                  <a:pt x="6010" y="1655"/>
                </a:lnTo>
                <a:lnTo>
                  <a:pt x="5815" y="1680"/>
                </a:lnTo>
                <a:lnTo>
                  <a:pt x="5645" y="1728"/>
                </a:lnTo>
                <a:lnTo>
                  <a:pt x="5475" y="1826"/>
                </a:lnTo>
                <a:lnTo>
                  <a:pt x="5304" y="1923"/>
                </a:lnTo>
                <a:lnTo>
                  <a:pt x="5085" y="2069"/>
                </a:lnTo>
                <a:lnTo>
                  <a:pt x="4891" y="2215"/>
                </a:lnTo>
                <a:lnTo>
                  <a:pt x="4720" y="2337"/>
                </a:lnTo>
                <a:lnTo>
                  <a:pt x="4647" y="2410"/>
                </a:lnTo>
                <a:lnTo>
                  <a:pt x="4599" y="2507"/>
                </a:lnTo>
                <a:lnTo>
                  <a:pt x="4574" y="2531"/>
                </a:lnTo>
                <a:lnTo>
                  <a:pt x="4599" y="2556"/>
                </a:lnTo>
                <a:lnTo>
                  <a:pt x="4623" y="2580"/>
                </a:lnTo>
                <a:lnTo>
                  <a:pt x="4647" y="2604"/>
                </a:lnTo>
                <a:lnTo>
                  <a:pt x="4745" y="2580"/>
                </a:lnTo>
                <a:lnTo>
                  <a:pt x="4818" y="2556"/>
                </a:lnTo>
                <a:lnTo>
                  <a:pt x="4988" y="2458"/>
                </a:lnTo>
                <a:lnTo>
                  <a:pt x="5280" y="2239"/>
                </a:lnTo>
                <a:lnTo>
                  <a:pt x="5621" y="1996"/>
                </a:lnTo>
                <a:lnTo>
                  <a:pt x="5986" y="1801"/>
                </a:lnTo>
                <a:lnTo>
                  <a:pt x="5986" y="1996"/>
                </a:lnTo>
                <a:lnTo>
                  <a:pt x="6034" y="2166"/>
                </a:lnTo>
                <a:lnTo>
                  <a:pt x="6083" y="2337"/>
                </a:lnTo>
                <a:lnTo>
                  <a:pt x="6156" y="2531"/>
                </a:lnTo>
                <a:lnTo>
                  <a:pt x="6302" y="2872"/>
                </a:lnTo>
                <a:lnTo>
                  <a:pt x="6472" y="3164"/>
                </a:lnTo>
                <a:lnTo>
                  <a:pt x="6618" y="3359"/>
                </a:lnTo>
                <a:lnTo>
                  <a:pt x="6764" y="3578"/>
                </a:lnTo>
                <a:lnTo>
                  <a:pt x="6959" y="3772"/>
                </a:lnTo>
                <a:lnTo>
                  <a:pt x="7129" y="3967"/>
                </a:lnTo>
                <a:lnTo>
                  <a:pt x="7348" y="4137"/>
                </a:lnTo>
                <a:lnTo>
                  <a:pt x="7567" y="4283"/>
                </a:lnTo>
                <a:lnTo>
                  <a:pt x="7811" y="4381"/>
                </a:lnTo>
                <a:lnTo>
                  <a:pt x="8054" y="4454"/>
                </a:lnTo>
                <a:lnTo>
                  <a:pt x="8151" y="4454"/>
                </a:lnTo>
                <a:lnTo>
                  <a:pt x="8249" y="4381"/>
                </a:lnTo>
                <a:lnTo>
                  <a:pt x="8297" y="4356"/>
                </a:lnTo>
                <a:lnTo>
                  <a:pt x="8322" y="4308"/>
                </a:lnTo>
                <a:lnTo>
                  <a:pt x="8322" y="4235"/>
                </a:lnTo>
                <a:lnTo>
                  <a:pt x="8322" y="4186"/>
                </a:lnTo>
                <a:lnTo>
                  <a:pt x="8151" y="3505"/>
                </a:lnTo>
                <a:lnTo>
                  <a:pt x="8151" y="3505"/>
                </a:lnTo>
                <a:lnTo>
                  <a:pt x="8881" y="3918"/>
                </a:lnTo>
                <a:lnTo>
                  <a:pt x="9587" y="4283"/>
                </a:lnTo>
                <a:lnTo>
                  <a:pt x="9952" y="4429"/>
                </a:lnTo>
                <a:lnTo>
                  <a:pt x="10317" y="4575"/>
                </a:lnTo>
                <a:lnTo>
                  <a:pt x="10682" y="4697"/>
                </a:lnTo>
                <a:lnTo>
                  <a:pt x="11071" y="4746"/>
                </a:lnTo>
                <a:lnTo>
                  <a:pt x="11169" y="4940"/>
                </a:lnTo>
                <a:lnTo>
                  <a:pt x="11242" y="5111"/>
                </a:lnTo>
                <a:lnTo>
                  <a:pt x="11266" y="5281"/>
                </a:lnTo>
                <a:lnTo>
                  <a:pt x="11266" y="5451"/>
                </a:lnTo>
                <a:lnTo>
                  <a:pt x="11242" y="5792"/>
                </a:lnTo>
                <a:lnTo>
                  <a:pt x="11266" y="5865"/>
                </a:lnTo>
                <a:lnTo>
                  <a:pt x="11315" y="5938"/>
                </a:lnTo>
                <a:lnTo>
                  <a:pt x="11363" y="5987"/>
                </a:lnTo>
                <a:lnTo>
                  <a:pt x="11509" y="5987"/>
                </a:lnTo>
                <a:lnTo>
                  <a:pt x="11582" y="5962"/>
                </a:lnTo>
                <a:lnTo>
                  <a:pt x="11631" y="5914"/>
                </a:lnTo>
                <a:lnTo>
                  <a:pt x="11655" y="5841"/>
                </a:lnTo>
                <a:lnTo>
                  <a:pt x="11704" y="5622"/>
                </a:lnTo>
                <a:lnTo>
                  <a:pt x="11704" y="5354"/>
                </a:lnTo>
                <a:lnTo>
                  <a:pt x="11680" y="5135"/>
                </a:lnTo>
                <a:lnTo>
                  <a:pt x="11607" y="4892"/>
                </a:lnTo>
                <a:lnTo>
                  <a:pt x="11558" y="4794"/>
                </a:lnTo>
                <a:lnTo>
                  <a:pt x="11680" y="4770"/>
                </a:lnTo>
                <a:lnTo>
                  <a:pt x="11801" y="4940"/>
                </a:lnTo>
                <a:lnTo>
                  <a:pt x="11923" y="5111"/>
                </a:lnTo>
                <a:lnTo>
                  <a:pt x="11996" y="5305"/>
                </a:lnTo>
                <a:lnTo>
                  <a:pt x="12044" y="5500"/>
                </a:lnTo>
                <a:lnTo>
                  <a:pt x="12069" y="5695"/>
                </a:lnTo>
                <a:lnTo>
                  <a:pt x="12093" y="5889"/>
                </a:lnTo>
                <a:lnTo>
                  <a:pt x="12069" y="6108"/>
                </a:lnTo>
                <a:lnTo>
                  <a:pt x="12044" y="6303"/>
                </a:lnTo>
                <a:lnTo>
                  <a:pt x="11996" y="6522"/>
                </a:lnTo>
                <a:lnTo>
                  <a:pt x="11899" y="6692"/>
                </a:lnTo>
                <a:lnTo>
                  <a:pt x="11801" y="6887"/>
                </a:lnTo>
                <a:lnTo>
                  <a:pt x="11655" y="7033"/>
                </a:lnTo>
                <a:lnTo>
                  <a:pt x="11631" y="7082"/>
                </a:lnTo>
                <a:lnTo>
                  <a:pt x="11631" y="6936"/>
                </a:lnTo>
                <a:lnTo>
                  <a:pt x="11631" y="6814"/>
                </a:lnTo>
                <a:lnTo>
                  <a:pt x="11582" y="6717"/>
                </a:lnTo>
                <a:lnTo>
                  <a:pt x="11509" y="6619"/>
                </a:lnTo>
                <a:lnTo>
                  <a:pt x="11436" y="6571"/>
                </a:lnTo>
                <a:lnTo>
                  <a:pt x="11290" y="6571"/>
                </a:lnTo>
                <a:lnTo>
                  <a:pt x="11242" y="6619"/>
                </a:lnTo>
                <a:lnTo>
                  <a:pt x="11193" y="6668"/>
                </a:lnTo>
                <a:lnTo>
                  <a:pt x="11169" y="6717"/>
                </a:lnTo>
                <a:lnTo>
                  <a:pt x="11169" y="6790"/>
                </a:lnTo>
                <a:lnTo>
                  <a:pt x="11193" y="6863"/>
                </a:lnTo>
                <a:lnTo>
                  <a:pt x="11169" y="6838"/>
                </a:lnTo>
                <a:lnTo>
                  <a:pt x="11144" y="6863"/>
                </a:lnTo>
                <a:lnTo>
                  <a:pt x="11144" y="6984"/>
                </a:lnTo>
                <a:lnTo>
                  <a:pt x="11071" y="7228"/>
                </a:lnTo>
                <a:lnTo>
                  <a:pt x="10974" y="7447"/>
                </a:lnTo>
                <a:lnTo>
                  <a:pt x="10755" y="7933"/>
                </a:lnTo>
                <a:lnTo>
                  <a:pt x="10487" y="8396"/>
                </a:lnTo>
                <a:lnTo>
                  <a:pt x="10317" y="8663"/>
                </a:lnTo>
                <a:lnTo>
                  <a:pt x="10098" y="8907"/>
                </a:lnTo>
                <a:lnTo>
                  <a:pt x="9879" y="9126"/>
                </a:lnTo>
                <a:lnTo>
                  <a:pt x="9611" y="9320"/>
                </a:lnTo>
                <a:lnTo>
                  <a:pt x="9344" y="9491"/>
                </a:lnTo>
                <a:lnTo>
                  <a:pt x="9052" y="9637"/>
                </a:lnTo>
                <a:lnTo>
                  <a:pt x="8735" y="9734"/>
                </a:lnTo>
                <a:lnTo>
                  <a:pt x="8419" y="9782"/>
                </a:lnTo>
                <a:lnTo>
                  <a:pt x="8078" y="9807"/>
                </a:lnTo>
                <a:lnTo>
                  <a:pt x="7738" y="9782"/>
                </a:lnTo>
                <a:lnTo>
                  <a:pt x="7397" y="9709"/>
                </a:lnTo>
                <a:lnTo>
                  <a:pt x="7056" y="9612"/>
                </a:lnTo>
                <a:lnTo>
                  <a:pt x="6716" y="9466"/>
                </a:lnTo>
                <a:lnTo>
                  <a:pt x="6424" y="9296"/>
                </a:lnTo>
                <a:lnTo>
                  <a:pt x="6107" y="9126"/>
                </a:lnTo>
                <a:lnTo>
                  <a:pt x="5840" y="8907"/>
                </a:lnTo>
                <a:lnTo>
                  <a:pt x="5596" y="8712"/>
                </a:lnTo>
                <a:lnTo>
                  <a:pt x="5377" y="8469"/>
                </a:lnTo>
                <a:lnTo>
                  <a:pt x="5158" y="8225"/>
                </a:lnTo>
                <a:lnTo>
                  <a:pt x="4988" y="7958"/>
                </a:lnTo>
                <a:lnTo>
                  <a:pt x="4891" y="7787"/>
                </a:lnTo>
                <a:lnTo>
                  <a:pt x="4818" y="7641"/>
                </a:lnTo>
                <a:lnTo>
                  <a:pt x="4696" y="7301"/>
                </a:lnTo>
                <a:lnTo>
                  <a:pt x="4599" y="6960"/>
                </a:lnTo>
                <a:lnTo>
                  <a:pt x="4477" y="6644"/>
                </a:lnTo>
                <a:lnTo>
                  <a:pt x="4428" y="6571"/>
                </a:lnTo>
                <a:lnTo>
                  <a:pt x="4355" y="6546"/>
                </a:lnTo>
                <a:lnTo>
                  <a:pt x="4282" y="6571"/>
                </a:lnTo>
                <a:lnTo>
                  <a:pt x="4258" y="6595"/>
                </a:lnTo>
                <a:lnTo>
                  <a:pt x="4234" y="6644"/>
                </a:lnTo>
                <a:lnTo>
                  <a:pt x="4209" y="6936"/>
                </a:lnTo>
                <a:lnTo>
                  <a:pt x="4234" y="7228"/>
                </a:lnTo>
                <a:lnTo>
                  <a:pt x="4088" y="7130"/>
                </a:lnTo>
                <a:lnTo>
                  <a:pt x="3966" y="7033"/>
                </a:lnTo>
                <a:lnTo>
                  <a:pt x="3845" y="6911"/>
                </a:lnTo>
                <a:lnTo>
                  <a:pt x="3772" y="6790"/>
                </a:lnTo>
                <a:lnTo>
                  <a:pt x="3699" y="6644"/>
                </a:lnTo>
                <a:lnTo>
                  <a:pt x="3650" y="6473"/>
                </a:lnTo>
                <a:lnTo>
                  <a:pt x="3577" y="6133"/>
                </a:lnTo>
                <a:lnTo>
                  <a:pt x="3553" y="5816"/>
                </a:lnTo>
                <a:lnTo>
                  <a:pt x="3577" y="5670"/>
                </a:lnTo>
                <a:lnTo>
                  <a:pt x="3601" y="5524"/>
                </a:lnTo>
                <a:lnTo>
                  <a:pt x="3650" y="5378"/>
                </a:lnTo>
                <a:lnTo>
                  <a:pt x="3699" y="5232"/>
                </a:lnTo>
                <a:lnTo>
                  <a:pt x="3772" y="5111"/>
                </a:lnTo>
                <a:lnTo>
                  <a:pt x="3893" y="5013"/>
                </a:lnTo>
                <a:lnTo>
                  <a:pt x="3942" y="5013"/>
                </a:lnTo>
                <a:lnTo>
                  <a:pt x="3918" y="5208"/>
                </a:lnTo>
                <a:lnTo>
                  <a:pt x="3942" y="5403"/>
                </a:lnTo>
                <a:lnTo>
                  <a:pt x="3966" y="5476"/>
                </a:lnTo>
                <a:lnTo>
                  <a:pt x="4015" y="5549"/>
                </a:lnTo>
                <a:lnTo>
                  <a:pt x="4063" y="5622"/>
                </a:lnTo>
                <a:lnTo>
                  <a:pt x="4136" y="5670"/>
                </a:lnTo>
                <a:lnTo>
                  <a:pt x="4209" y="5695"/>
                </a:lnTo>
                <a:lnTo>
                  <a:pt x="4258" y="5670"/>
                </a:lnTo>
                <a:lnTo>
                  <a:pt x="4307" y="5646"/>
                </a:lnTo>
                <a:lnTo>
                  <a:pt x="4355" y="5597"/>
                </a:lnTo>
                <a:lnTo>
                  <a:pt x="4355" y="5476"/>
                </a:lnTo>
                <a:lnTo>
                  <a:pt x="4355" y="5403"/>
                </a:lnTo>
                <a:lnTo>
                  <a:pt x="4307" y="5208"/>
                </a:lnTo>
                <a:lnTo>
                  <a:pt x="4331" y="5086"/>
                </a:lnTo>
                <a:lnTo>
                  <a:pt x="4355" y="4965"/>
                </a:lnTo>
                <a:lnTo>
                  <a:pt x="4453" y="4746"/>
                </a:lnTo>
                <a:lnTo>
                  <a:pt x="4550" y="4575"/>
                </a:lnTo>
                <a:lnTo>
                  <a:pt x="4647" y="4405"/>
                </a:lnTo>
                <a:lnTo>
                  <a:pt x="5085" y="4016"/>
                </a:lnTo>
                <a:lnTo>
                  <a:pt x="5377" y="3748"/>
                </a:lnTo>
                <a:lnTo>
                  <a:pt x="5669" y="3432"/>
                </a:lnTo>
                <a:lnTo>
                  <a:pt x="5791" y="3237"/>
                </a:lnTo>
                <a:lnTo>
                  <a:pt x="5888" y="3067"/>
                </a:lnTo>
                <a:lnTo>
                  <a:pt x="5961" y="2872"/>
                </a:lnTo>
                <a:lnTo>
                  <a:pt x="6010" y="2677"/>
                </a:lnTo>
                <a:lnTo>
                  <a:pt x="5986" y="2629"/>
                </a:lnTo>
                <a:lnTo>
                  <a:pt x="5937" y="2604"/>
                </a:lnTo>
                <a:lnTo>
                  <a:pt x="5888" y="2604"/>
                </a:lnTo>
                <a:lnTo>
                  <a:pt x="5864" y="2629"/>
                </a:lnTo>
                <a:lnTo>
                  <a:pt x="5718" y="2750"/>
                </a:lnTo>
                <a:lnTo>
                  <a:pt x="5596" y="2921"/>
                </a:lnTo>
                <a:lnTo>
                  <a:pt x="5377" y="3237"/>
                </a:lnTo>
                <a:lnTo>
                  <a:pt x="5110" y="3505"/>
                </a:lnTo>
                <a:lnTo>
                  <a:pt x="4818" y="3772"/>
                </a:lnTo>
                <a:lnTo>
                  <a:pt x="4647" y="3894"/>
                </a:lnTo>
                <a:lnTo>
                  <a:pt x="4453" y="4040"/>
                </a:lnTo>
                <a:lnTo>
                  <a:pt x="4063" y="4332"/>
                </a:lnTo>
                <a:lnTo>
                  <a:pt x="4112" y="3894"/>
                </a:lnTo>
                <a:lnTo>
                  <a:pt x="4209" y="3456"/>
                </a:lnTo>
                <a:lnTo>
                  <a:pt x="4331" y="3042"/>
                </a:lnTo>
                <a:lnTo>
                  <a:pt x="4477" y="2629"/>
                </a:lnTo>
                <a:lnTo>
                  <a:pt x="4599" y="2337"/>
                </a:lnTo>
                <a:lnTo>
                  <a:pt x="4769" y="2045"/>
                </a:lnTo>
                <a:lnTo>
                  <a:pt x="4939" y="1777"/>
                </a:lnTo>
                <a:lnTo>
                  <a:pt x="5158" y="1558"/>
                </a:lnTo>
                <a:lnTo>
                  <a:pt x="5256" y="1485"/>
                </a:lnTo>
                <a:lnTo>
                  <a:pt x="5377" y="1412"/>
                </a:lnTo>
                <a:lnTo>
                  <a:pt x="5596" y="1364"/>
                </a:lnTo>
                <a:lnTo>
                  <a:pt x="5815" y="1315"/>
                </a:lnTo>
                <a:lnTo>
                  <a:pt x="5913" y="1291"/>
                </a:lnTo>
                <a:lnTo>
                  <a:pt x="6034" y="1242"/>
                </a:lnTo>
                <a:lnTo>
                  <a:pt x="6034" y="1218"/>
                </a:lnTo>
                <a:lnTo>
                  <a:pt x="6034" y="1193"/>
                </a:lnTo>
                <a:lnTo>
                  <a:pt x="5961" y="1096"/>
                </a:lnTo>
                <a:lnTo>
                  <a:pt x="5888" y="1023"/>
                </a:lnTo>
                <a:lnTo>
                  <a:pt x="5767" y="974"/>
                </a:lnTo>
                <a:lnTo>
                  <a:pt x="5523" y="974"/>
                </a:lnTo>
                <a:lnTo>
                  <a:pt x="5402" y="999"/>
                </a:lnTo>
                <a:lnTo>
                  <a:pt x="5183" y="1072"/>
                </a:lnTo>
                <a:lnTo>
                  <a:pt x="5037" y="1145"/>
                </a:lnTo>
                <a:lnTo>
                  <a:pt x="4915" y="1242"/>
                </a:lnTo>
                <a:lnTo>
                  <a:pt x="4793" y="1364"/>
                </a:lnTo>
                <a:lnTo>
                  <a:pt x="4672" y="1485"/>
                </a:lnTo>
                <a:lnTo>
                  <a:pt x="4477" y="1728"/>
                </a:lnTo>
                <a:lnTo>
                  <a:pt x="4307" y="2020"/>
                </a:lnTo>
                <a:lnTo>
                  <a:pt x="4161" y="2312"/>
                </a:lnTo>
                <a:lnTo>
                  <a:pt x="4015" y="2653"/>
                </a:lnTo>
                <a:lnTo>
                  <a:pt x="3893" y="3018"/>
                </a:lnTo>
                <a:lnTo>
                  <a:pt x="3772" y="3359"/>
                </a:lnTo>
                <a:lnTo>
                  <a:pt x="3699" y="3724"/>
                </a:lnTo>
                <a:lnTo>
                  <a:pt x="3650" y="4113"/>
                </a:lnTo>
                <a:lnTo>
                  <a:pt x="3650" y="4454"/>
                </a:lnTo>
                <a:lnTo>
                  <a:pt x="3674" y="4819"/>
                </a:lnTo>
                <a:lnTo>
                  <a:pt x="3553" y="4892"/>
                </a:lnTo>
                <a:lnTo>
                  <a:pt x="3455" y="5038"/>
                </a:lnTo>
                <a:lnTo>
                  <a:pt x="3382" y="5184"/>
                </a:lnTo>
                <a:lnTo>
                  <a:pt x="3334" y="5378"/>
                </a:lnTo>
                <a:lnTo>
                  <a:pt x="3236" y="5719"/>
                </a:lnTo>
                <a:lnTo>
                  <a:pt x="3212" y="5962"/>
                </a:lnTo>
                <a:lnTo>
                  <a:pt x="3236" y="6230"/>
                </a:lnTo>
                <a:lnTo>
                  <a:pt x="3285" y="6522"/>
                </a:lnTo>
                <a:lnTo>
                  <a:pt x="3358" y="6814"/>
                </a:lnTo>
                <a:lnTo>
                  <a:pt x="3480" y="7082"/>
                </a:lnTo>
                <a:lnTo>
                  <a:pt x="3626" y="7325"/>
                </a:lnTo>
                <a:lnTo>
                  <a:pt x="3723" y="7422"/>
                </a:lnTo>
                <a:lnTo>
                  <a:pt x="3845" y="7520"/>
                </a:lnTo>
                <a:lnTo>
                  <a:pt x="3942" y="7593"/>
                </a:lnTo>
                <a:lnTo>
                  <a:pt x="4063" y="7641"/>
                </a:lnTo>
                <a:lnTo>
                  <a:pt x="4209" y="7690"/>
                </a:lnTo>
                <a:lnTo>
                  <a:pt x="4355" y="7690"/>
                </a:lnTo>
                <a:lnTo>
                  <a:pt x="4477" y="7933"/>
                </a:lnTo>
                <a:lnTo>
                  <a:pt x="4599" y="8177"/>
                </a:lnTo>
                <a:lnTo>
                  <a:pt x="4745" y="8396"/>
                </a:lnTo>
                <a:lnTo>
                  <a:pt x="4915" y="8615"/>
                </a:lnTo>
                <a:lnTo>
                  <a:pt x="5085" y="8809"/>
                </a:lnTo>
                <a:lnTo>
                  <a:pt x="5256" y="8980"/>
                </a:lnTo>
                <a:lnTo>
                  <a:pt x="5645" y="9320"/>
                </a:lnTo>
                <a:lnTo>
                  <a:pt x="6010" y="9588"/>
                </a:lnTo>
                <a:lnTo>
                  <a:pt x="6424" y="9831"/>
                </a:lnTo>
                <a:lnTo>
                  <a:pt x="6351" y="9855"/>
                </a:lnTo>
                <a:lnTo>
                  <a:pt x="6278" y="9928"/>
                </a:lnTo>
                <a:lnTo>
                  <a:pt x="6253" y="10001"/>
                </a:lnTo>
                <a:lnTo>
                  <a:pt x="6205" y="10074"/>
                </a:lnTo>
                <a:lnTo>
                  <a:pt x="6180" y="10269"/>
                </a:lnTo>
                <a:lnTo>
                  <a:pt x="6156" y="10464"/>
                </a:lnTo>
                <a:lnTo>
                  <a:pt x="6156" y="10610"/>
                </a:lnTo>
                <a:lnTo>
                  <a:pt x="6180" y="10804"/>
                </a:lnTo>
                <a:lnTo>
                  <a:pt x="6010" y="10829"/>
                </a:lnTo>
                <a:lnTo>
                  <a:pt x="5864" y="10853"/>
                </a:lnTo>
                <a:lnTo>
                  <a:pt x="5596" y="10902"/>
                </a:lnTo>
                <a:lnTo>
                  <a:pt x="5231" y="10975"/>
                </a:lnTo>
                <a:lnTo>
                  <a:pt x="4866" y="11072"/>
                </a:lnTo>
                <a:lnTo>
                  <a:pt x="4161" y="11242"/>
                </a:lnTo>
                <a:lnTo>
                  <a:pt x="3480" y="11437"/>
                </a:lnTo>
                <a:lnTo>
                  <a:pt x="2993" y="11632"/>
                </a:lnTo>
                <a:lnTo>
                  <a:pt x="2531" y="11826"/>
                </a:lnTo>
                <a:lnTo>
                  <a:pt x="2068" y="12070"/>
                </a:lnTo>
                <a:lnTo>
                  <a:pt x="1655" y="12362"/>
                </a:lnTo>
                <a:lnTo>
                  <a:pt x="1314" y="12654"/>
                </a:lnTo>
                <a:lnTo>
                  <a:pt x="973" y="12970"/>
                </a:lnTo>
                <a:lnTo>
                  <a:pt x="681" y="13335"/>
                </a:lnTo>
                <a:lnTo>
                  <a:pt x="414" y="13700"/>
                </a:lnTo>
                <a:lnTo>
                  <a:pt x="316" y="13919"/>
                </a:lnTo>
                <a:lnTo>
                  <a:pt x="219" y="14114"/>
                </a:lnTo>
                <a:lnTo>
                  <a:pt x="122" y="14333"/>
                </a:lnTo>
                <a:lnTo>
                  <a:pt x="73" y="14552"/>
                </a:lnTo>
                <a:lnTo>
                  <a:pt x="24" y="14771"/>
                </a:lnTo>
                <a:lnTo>
                  <a:pt x="0" y="14990"/>
                </a:lnTo>
                <a:lnTo>
                  <a:pt x="24" y="15209"/>
                </a:lnTo>
                <a:lnTo>
                  <a:pt x="49" y="15428"/>
                </a:lnTo>
                <a:lnTo>
                  <a:pt x="73" y="15525"/>
                </a:lnTo>
                <a:lnTo>
                  <a:pt x="122" y="15574"/>
                </a:lnTo>
                <a:lnTo>
                  <a:pt x="170" y="15598"/>
                </a:lnTo>
                <a:lnTo>
                  <a:pt x="243" y="15598"/>
                </a:lnTo>
                <a:lnTo>
                  <a:pt x="316" y="15671"/>
                </a:lnTo>
                <a:lnTo>
                  <a:pt x="414" y="15695"/>
                </a:lnTo>
                <a:lnTo>
                  <a:pt x="803" y="15720"/>
                </a:lnTo>
                <a:lnTo>
                  <a:pt x="1217" y="15793"/>
                </a:lnTo>
                <a:lnTo>
                  <a:pt x="1606" y="15890"/>
                </a:lnTo>
                <a:lnTo>
                  <a:pt x="1995" y="15987"/>
                </a:lnTo>
                <a:lnTo>
                  <a:pt x="2774" y="16231"/>
                </a:lnTo>
                <a:lnTo>
                  <a:pt x="3163" y="16328"/>
                </a:lnTo>
                <a:lnTo>
                  <a:pt x="3553" y="16401"/>
                </a:lnTo>
                <a:lnTo>
                  <a:pt x="4599" y="16498"/>
                </a:lnTo>
                <a:lnTo>
                  <a:pt x="5669" y="16547"/>
                </a:lnTo>
                <a:lnTo>
                  <a:pt x="6716" y="16596"/>
                </a:lnTo>
                <a:lnTo>
                  <a:pt x="7762" y="16620"/>
                </a:lnTo>
                <a:lnTo>
                  <a:pt x="9879" y="16620"/>
                </a:lnTo>
                <a:lnTo>
                  <a:pt x="10950" y="16547"/>
                </a:lnTo>
                <a:lnTo>
                  <a:pt x="11996" y="16450"/>
                </a:lnTo>
                <a:lnTo>
                  <a:pt x="12823" y="16352"/>
                </a:lnTo>
                <a:lnTo>
                  <a:pt x="13626" y="16255"/>
                </a:lnTo>
                <a:lnTo>
                  <a:pt x="14040" y="16206"/>
                </a:lnTo>
                <a:lnTo>
                  <a:pt x="14453" y="16109"/>
                </a:lnTo>
                <a:lnTo>
                  <a:pt x="14843" y="16012"/>
                </a:lnTo>
                <a:lnTo>
                  <a:pt x="15232" y="15890"/>
                </a:lnTo>
                <a:lnTo>
                  <a:pt x="15305" y="15841"/>
                </a:lnTo>
                <a:lnTo>
                  <a:pt x="15378" y="15768"/>
                </a:lnTo>
                <a:lnTo>
                  <a:pt x="15402" y="15695"/>
                </a:lnTo>
                <a:lnTo>
                  <a:pt x="15427" y="15622"/>
                </a:lnTo>
                <a:lnTo>
                  <a:pt x="15524" y="15622"/>
                </a:lnTo>
                <a:lnTo>
                  <a:pt x="15621" y="15574"/>
                </a:lnTo>
                <a:lnTo>
                  <a:pt x="15670" y="15549"/>
                </a:lnTo>
                <a:lnTo>
                  <a:pt x="15694" y="15501"/>
                </a:lnTo>
                <a:lnTo>
                  <a:pt x="15694" y="15452"/>
                </a:lnTo>
                <a:lnTo>
                  <a:pt x="15694" y="15379"/>
                </a:lnTo>
                <a:lnTo>
                  <a:pt x="15646" y="14965"/>
                </a:lnTo>
                <a:lnTo>
                  <a:pt x="15548" y="14576"/>
                </a:lnTo>
                <a:lnTo>
                  <a:pt x="15427" y="14187"/>
                </a:lnTo>
                <a:lnTo>
                  <a:pt x="15256" y="13822"/>
                </a:lnTo>
                <a:lnTo>
                  <a:pt x="15281" y="13822"/>
                </a:lnTo>
                <a:lnTo>
                  <a:pt x="15329" y="13797"/>
                </a:lnTo>
                <a:lnTo>
                  <a:pt x="15354" y="13724"/>
                </a:lnTo>
                <a:lnTo>
                  <a:pt x="15354" y="13676"/>
                </a:lnTo>
                <a:lnTo>
                  <a:pt x="15305" y="13627"/>
                </a:lnTo>
                <a:lnTo>
                  <a:pt x="15110" y="13554"/>
                </a:lnTo>
                <a:lnTo>
                  <a:pt x="14989" y="13359"/>
                </a:lnTo>
                <a:lnTo>
                  <a:pt x="14843" y="13140"/>
                </a:lnTo>
                <a:lnTo>
                  <a:pt x="14502" y="12751"/>
                </a:lnTo>
                <a:lnTo>
                  <a:pt x="14113" y="12386"/>
                </a:lnTo>
                <a:lnTo>
                  <a:pt x="13699" y="12070"/>
                </a:lnTo>
                <a:lnTo>
                  <a:pt x="13456" y="11924"/>
                </a:lnTo>
                <a:lnTo>
                  <a:pt x="13237" y="11778"/>
                </a:lnTo>
                <a:lnTo>
                  <a:pt x="12726" y="11559"/>
                </a:lnTo>
                <a:lnTo>
                  <a:pt x="12215" y="11388"/>
                </a:lnTo>
                <a:lnTo>
                  <a:pt x="11680" y="11242"/>
                </a:lnTo>
                <a:lnTo>
                  <a:pt x="11071" y="11121"/>
                </a:lnTo>
                <a:lnTo>
                  <a:pt x="10463" y="11023"/>
                </a:lnTo>
                <a:lnTo>
                  <a:pt x="10341" y="10999"/>
                </a:lnTo>
                <a:lnTo>
                  <a:pt x="10244" y="10975"/>
                </a:lnTo>
                <a:lnTo>
                  <a:pt x="9879" y="10902"/>
                </a:lnTo>
                <a:lnTo>
                  <a:pt x="9684" y="10877"/>
                </a:lnTo>
                <a:lnTo>
                  <a:pt x="9490" y="10877"/>
                </a:lnTo>
                <a:lnTo>
                  <a:pt x="9490" y="10780"/>
                </a:lnTo>
                <a:lnTo>
                  <a:pt x="9490" y="10658"/>
                </a:lnTo>
                <a:lnTo>
                  <a:pt x="9490" y="10415"/>
                </a:lnTo>
                <a:lnTo>
                  <a:pt x="9490" y="10172"/>
                </a:lnTo>
                <a:lnTo>
                  <a:pt x="9465" y="10050"/>
                </a:lnTo>
                <a:lnTo>
                  <a:pt x="9441" y="9977"/>
                </a:lnTo>
                <a:lnTo>
                  <a:pt x="9660" y="9831"/>
                </a:lnTo>
                <a:lnTo>
                  <a:pt x="9879" y="9709"/>
                </a:lnTo>
                <a:lnTo>
                  <a:pt x="10098" y="9539"/>
                </a:lnTo>
                <a:lnTo>
                  <a:pt x="10293" y="9369"/>
                </a:lnTo>
                <a:lnTo>
                  <a:pt x="10463" y="9174"/>
                </a:lnTo>
                <a:lnTo>
                  <a:pt x="10633" y="8980"/>
                </a:lnTo>
                <a:lnTo>
                  <a:pt x="10804" y="8761"/>
                </a:lnTo>
                <a:lnTo>
                  <a:pt x="10950" y="8542"/>
                </a:lnTo>
                <a:lnTo>
                  <a:pt x="11193" y="8128"/>
                </a:lnTo>
                <a:lnTo>
                  <a:pt x="11363" y="7812"/>
                </a:lnTo>
                <a:lnTo>
                  <a:pt x="11509" y="7495"/>
                </a:lnTo>
                <a:lnTo>
                  <a:pt x="11582" y="7495"/>
                </a:lnTo>
                <a:lnTo>
                  <a:pt x="11655" y="7471"/>
                </a:lnTo>
                <a:lnTo>
                  <a:pt x="11801" y="7398"/>
                </a:lnTo>
                <a:lnTo>
                  <a:pt x="11947" y="7252"/>
                </a:lnTo>
                <a:lnTo>
                  <a:pt x="12093" y="7082"/>
                </a:lnTo>
                <a:lnTo>
                  <a:pt x="12215" y="6887"/>
                </a:lnTo>
                <a:lnTo>
                  <a:pt x="12288" y="6717"/>
                </a:lnTo>
                <a:lnTo>
                  <a:pt x="12409" y="6425"/>
                </a:lnTo>
                <a:lnTo>
                  <a:pt x="12458" y="6206"/>
                </a:lnTo>
                <a:lnTo>
                  <a:pt x="12482" y="5987"/>
                </a:lnTo>
                <a:lnTo>
                  <a:pt x="12482" y="5768"/>
                </a:lnTo>
                <a:lnTo>
                  <a:pt x="12458" y="5549"/>
                </a:lnTo>
                <a:lnTo>
                  <a:pt x="12434" y="5330"/>
                </a:lnTo>
                <a:lnTo>
                  <a:pt x="12361" y="5111"/>
                </a:lnTo>
                <a:lnTo>
                  <a:pt x="12263" y="4916"/>
                </a:lnTo>
                <a:lnTo>
                  <a:pt x="12142" y="4721"/>
                </a:lnTo>
                <a:lnTo>
                  <a:pt x="12190" y="4697"/>
                </a:lnTo>
                <a:lnTo>
                  <a:pt x="12239" y="4648"/>
                </a:lnTo>
                <a:lnTo>
                  <a:pt x="12263" y="4551"/>
                </a:lnTo>
                <a:lnTo>
                  <a:pt x="12239" y="4454"/>
                </a:lnTo>
                <a:lnTo>
                  <a:pt x="12166" y="4356"/>
                </a:lnTo>
                <a:lnTo>
                  <a:pt x="12166" y="3797"/>
                </a:lnTo>
                <a:lnTo>
                  <a:pt x="12142" y="3237"/>
                </a:lnTo>
                <a:lnTo>
                  <a:pt x="12093" y="2969"/>
                </a:lnTo>
                <a:lnTo>
                  <a:pt x="12044" y="2677"/>
                </a:lnTo>
                <a:lnTo>
                  <a:pt x="11971" y="2410"/>
                </a:lnTo>
                <a:lnTo>
                  <a:pt x="11899" y="2142"/>
                </a:lnTo>
                <a:lnTo>
                  <a:pt x="11801" y="1874"/>
                </a:lnTo>
                <a:lnTo>
                  <a:pt x="11680" y="1631"/>
                </a:lnTo>
                <a:lnTo>
                  <a:pt x="11534" y="1412"/>
                </a:lnTo>
                <a:lnTo>
                  <a:pt x="11363" y="1193"/>
                </a:lnTo>
                <a:lnTo>
                  <a:pt x="11193" y="974"/>
                </a:lnTo>
                <a:lnTo>
                  <a:pt x="10974" y="804"/>
                </a:lnTo>
                <a:lnTo>
                  <a:pt x="10755" y="634"/>
                </a:lnTo>
                <a:lnTo>
                  <a:pt x="10487" y="488"/>
                </a:lnTo>
                <a:lnTo>
                  <a:pt x="10171" y="342"/>
                </a:lnTo>
                <a:lnTo>
                  <a:pt x="9782" y="220"/>
                </a:lnTo>
                <a:lnTo>
                  <a:pt x="9417" y="123"/>
                </a:lnTo>
                <a:lnTo>
                  <a:pt x="9003" y="50"/>
                </a:lnTo>
                <a:lnTo>
                  <a:pt x="8589" y="25"/>
                </a:lnTo>
                <a:lnTo>
                  <a:pt x="8200"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Right Arrow 6">
            <a:extLst>
              <a:ext uri="{FF2B5EF4-FFF2-40B4-BE49-F238E27FC236}">
                <a16:creationId xmlns:a16="http://schemas.microsoft.com/office/drawing/2014/main" id="{57917649-D7EA-1896-8899-42433DB32B18}"/>
              </a:ext>
            </a:extLst>
          </p:cNvPr>
          <p:cNvSpPr/>
          <p:nvPr/>
        </p:nvSpPr>
        <p:spPr>
          <a:xfrm>
            <a:off x="5220958" y="4889798"/>
            <a:ext cx="875042" cy="942975"/>
          </a:xfrm>
          <a:prstGeom prst="rightArrow">
            <a:avLst>
              <a:gd name="adj1" fmla="val 62121"/>
              <a:gd name="adj2" fmla="val 50000"/>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1FE4795-B6C5-3F22-6C16-AEE495178678}"/>
              </a:ext>
            </a:extLst>
          </p:cNvPr>
          <p:cNvPicPr>
            <a:picLocks noChangeAspect="1"/>
          </p:cNvPicPr>
          <p:nvPr/>
        </p:nvPicPr>
        <p:blipFill>
          <a:blip r:embed="rId2"/>
          <a:stretch>
            <a:fillRect/>
          </a:stretch>
        </p:blipFill>
        <p:spPr>
          <a:xfrm>
            <a:off x="6367462" y="4529402"/>
            <a:ext cx="1488116" cy="1412577"/>
          </a:xfrm>
          <a:prstGeom prst="rect">
            <a:avLst/>
          </a:prstGeom>
        </p:spPr>
      </p:pic>
      <p:sp>
        <p:nvSpPr>
          <p:cNvPr id="10" name="Right Arrow 9">
            <a:extLst>
              <a:ext uri="{FF2B5EF4-FFF2-40B4-BE49-F238E27FC236}">
                <a16:creationId xmlns:a16="http://schemas.microsoft.com/office/drawing/2014/main" id="{B3B3A73D-42C6-2EFF-4628-8B0EFF820541}"/>
              </a:ext>
            </a:extLst>
          </p:cNvPr>
          <p:cNvSpPr/>
          <p:nvPr/>
        </p:nvSpPr>
        <p:spPr>
          <a:xfrm rot="10800000">
            <a:off x="5149520" y="4878506"/>
            <a:ext cx="875042" cy="942975"/>
          </a:xfrm>
          <a:prstGeom prst="rightArrow">
            <a:avLst>
              <a:gd name="adj1" fmla="val 62121"/>
              <a:gd name="adj2" fmla="val 50000"/>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435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E057E1-DC54-3E67-08CC-56EC6E9F4426}"/>
            </a:ext>
          </a:extLst>
        </p:cNvPr>
        <p:cNvGrpSpPr/>
        <p:nvPr/>
      </p:nvGrpSpPr>
      <p:grpSpPr>
        <a:xfrm>
          <a:off x="0" y="0"/>
          <a:ext cx="0" cy="0"/>
          <a:chOff x="0" y="0"/>
          <a:chExt cx="0" cy="0"/>
        </a:xfrm>
      </p:grpSpPr>
      <p:pic>
        <p:nvPicPr>
          <p:cNvPr id="5" name="Picture 4" descr="A screenshot of a computer screen&#10;&#10;AI-generated content may be incorrect.">
            <a:extLst>
              <a:ext uri="{FF2B5EF4-FFF2-40B4-BE49-F238E27FC236}">
                <a16:creationId xmlns:a16="http://schemas.microsoft.com/office/drawing/2014/main" id="{D69B7293-451A-4DEC-4298-42E1C4AFEC07}"/>
              </a:ext>
            </a:extLst>
          </p:cNvPr>
          <p:cNvPicPr>
            <a:picLocks noChangeAspect="1"/>
          </p:cNvPicPr>
          <p:nvPr/>
        </p:nvPicPr>
        <p:blipFill>
          <a:blip r:embed="rId2"/>
          <a:stretch>
            <a:fillRect/>
          </a:stretch>
        </p:blipFill>
        <p:spPr>
          <a:xfrm>
            <a:off x="0" y="0"/>
            <a:ext cx="12192000" cy="73885360"/>
          </a:xfrm>
          <a:prstGeom prst="rect">
            <a:avLst/>
          </a:prstGeom>
        </p:spPr>
      </p:pic>
      <p:sp>
        <p:nvSpPr>
          <p:cNvPr id="6" name="Rectangle 5">
            <a:extLst>
              <a:ext uri="{FF2B5EF4-FFF2-40B4-BE49-F238E27FC236}">
                <a16:creationId xmlns:a16="http://schemas.microsoft.com/office/drawing/2014/main" id="{8F3CBCC2-2A86-A570-80C5-590BBC0932FC}"/>
              </a:ext>
            </a:extLst>
          </p:cNvPr>
          <p:cNvSpPr/>
          <p:nvPr/>
        </p:nvSpPr>
        <p:spPr>
          <a:xfrm>
            <a:off x="0" y="2547257"/>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645B93A3-6CF0-81AA-CEEF-35972BF3905C}"/>
              </a:ext>
            </a:extLst>
          </p:cNvPr>
          <p:cNvSpPr/>
          <p:nvPr/>
        </p:nvSpPr>
        <p:spPr>
          <a:xfrm>
            <a:off x="4276727" y="1996167"/>
            <a:ext cx="2895598" cy="52251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2991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8F9088-B4E8-138B-C7A0-B32C07A21087}"/>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A8CB43FD-E52C-979F-196A-ADE2873209B2}"/>
              </a:ext>
            </a:extLst>
          </p:cNvPr>
          <p:cNvCxnSpPr/>
          <p:nvPr/>
        </p:nvCxnSpPr>
        <p:spPr>
          <a:xfrm>
            <a:off x="-542925" y="6858000"/>
            <a:ext cx="145018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 screen&#10;&#10;AI-generated content may be incorrect.">
            <a:extLst>
              <a:ext uri="{FF2B5EF4-FFF2-40B4-BE49-F238E27FC236}">
                <a16:creationId xmlns:a16="http://schemas.microsoft.com/office/drawing/2014/main" id="{D521E63B-0B6B-AA35-54EE-C4159639AFAB}"/>
              </a:ext>
            </a:extLst>
          </p:cNvPr>
          <p:cNvPicPr>
            <a:picLocks noChangeAspect="1"/>
          </p:cNvPicPr>
          <p:nvPr/>
        </p:nvPicPr>
        <p:blipFill>
          <a:blip r:embed="rId2"/>
          <a:stretch>
            <a:fillRect/>
          </a:stretch>
        </p:blipFill>
        <p:spPr>
          <a:xfrm>
            <a:off x="0" y="-2100263"/>
            <a:ext cx="12192000" cy="73885360"/>
          </a:xfrm>
          <a:prstGeom prst="rect">
            <a:avLst/>
          </a:prstGeom>
        </p:spPr>
      </p:pic>
      <p:sp>
        <p:nvSpPr>
          <p:cNvPr id="6" name="Rectangle 5">
            <a:extLst>
              <a:ext uri="{FF2B5EF4-FFF2-40B4-BE49-F238E27FC236}">
                <a16:creationId xmlns:a16="http://schemas.microsoft.com/office/drawing/2014/main" id="{99C19771-EB2B-3C54-9EE9-44B7783EE496}"/>
              </a:ext>
            </a:extLst>
          </p:cNvPr>
          <p:cNvSpPr/>
          <p:nvPr/>
        </p:nvSpPr>
        <p:spPr>
          <a:xfrm>
            <a:off x="0" y="6858000"/>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A19B7DB-D742-2A8C-E180-227F15545449}"/>
              </a:ext>
            </a:extLst>
          </p:cNvPr>
          <p:cNvSpPr/>
          <p:nvPr/>
        </p:nvSpPr>
        <p:spPr>
          <a:xfrm>
            <a:off x="-195261" y="6292621"/>
            <a:ext cx="2481262" cy="52251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1335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38729-39E2-E113-CC7B-EDFB0E252334}"/>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CD94A82-3DED-C350-F164-4554BA23F459}"/>
              </a:ext>
            </a:extLst>
          </p:cNvPr>
          <p:cNvCxnSpPr/>
          <p:nvPr/>
        </p:nvCxnSpPr>
        <p:spPr>
          <a:xfrm>
            <a:off x="-542925" y="6858000"/>
            <a:ext cx="145018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 screen&#10;&#10;AI-generated content may be incorrect.">
            <a:extLst>
              <a:ext uri="{FF2B5EF4-FFF2-40B4-BE49-F238E27FC236}">
                <a16:creationId xmlns:a16="http://schemas.microsoft.com/office/drawing/2014/main" id="{9F1740D2-EA80-2BA3-3DDA-A1CCA951CF94}"/>
              </a:ext>
            </a:extLst>
          </p:cNvPr>
          <p:cNvPicPr>
            <a:picLocks noChangeAspect="1"/>
          </p:cNvPicPr>
          <p:nvPr/>
        </p:nvPicPr>
        <p:blipFill>
          <a:blip r:embed="rId2"/>
          <a:stretch>
            <a:fillRect/>
          </a:stretch>
        </p:blipFill>
        <p:spPr>
          <a:xfrm>
            <a:off x="0" y="-3543300"/>
            <a:ext cx="12192000" cy="73885360"/>
          </a:xfrm>
          <a:prstGeom prst="rect">
            <a:avLst/>
          </a:prstGeom>
        </p:spPr>
      </p:pic>
      <p:sp>
        <p:nvSpPr>
          <p:cNvPr id="6" name="Rectangle 5">
            <a:extLst>
              <a:ext uri="{FF2B5EF4-FFF2-40B4-BE49-F238E27FC236}">
                <a16:creationId xmlns:a16="http://schemas.microsoft.com/office/drawing/2014/main" id="{513189BF-0A26-A27B-3907-8095F8B8D456}"/>
              </a:ext>
            </a:extLst>
          </p:cNvPr>
          <p:cNvSpPr/>
          <p:nvPr/>
        </p:nvSpPr>
        <p:spPr>
          <a:xfrm>
            <a:off x="0" y="6858000"/>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3C356E1-C3F8-38FA-6E84-16E3D0C48158}"/>
              </a:ext>
            </a:extLst>
          </p:cNvPr>
          <p:cNvSpPr/>
          <p:nvPr/>
        </p:nvSpPr>
        <p:spPr>
          <a:xfrm>
            <a:off x="0" y="-1657333"/>
            <a:ext cx="12192000" cy="6465417"/>
          </a:xfrm>
          <a:prstGeom prst="rect">
            <a:avLst/>
          </a:prstGeom>
          <a:solidFill>
            <a:srgbClr val="000000">
              <a:alpha val="67843"/>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0635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9C9F5B-B473-BFB0-52F0-84B1E4703C4B}"/>
              </a:ext>
            </a:extLst>
          </p:cNvPr>
          <p:cNvPicPr>
            <a:picLocks noChangeAspect="1"/>
          </p:cNvPicPr>
          <p:nvPr/>
        </p:nvPicPr>
        <p:blipFill>
          <a:blip r:embed="rId2"/>
          <a:stretch>
            <a:fillRect/>
          </a:stretch>
        </p:blipFill>
        <p:spPr>
          <a:xfrm>
            <a:off x="5440950" y="684079"/>
            <a:ext cx="408787" cy="388036"/>
          </a:xfrm>
          <a:prstGeom prst="rect">
            <a:avLst/>
          </a:prstGeom>
        </p:spPr>
      </p:pic>
      <p:cxnSp>
        <p:nvCxnSpPr>
          <p:cNvPr id="4" name="Straight Connector 3">
            <a:extLst>
              <a:ext uri="{FF2B5EF4-FFF2-40B4-BE49-F238E27FC236}">
                <a16:creationId xmlns:a16="http://schemas.microsoft.com/office/drawing/2014/main" id="{E45D5116-7D57-E7A9-7C9D-BC6E3AEAA85B}"/>
              </a:ext>
            </a:extLst>
          </p:cNvPr>
          <p:cNvCxnSpPr/>
          <p:nvPr/>
        </p:nvCxnSpPr>
        <p:spPr>
          <a:xfrm flipH="1">
            <a:off x="5262342" y="1150570"/>
            <a:ext cx="345171" cy="520784"/>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B0224416-B336-BF04-B82A-2993C2C5422E}"/>
              </a:ext>
            </a:extLst>
          </p:cNvPr>
          <p:cNvCxnSpPr>
            <a:cxnSpLocks/>
          </p:cNvCxnSpPr>
          <p:nvPr/>
        </p:nvCxnSpPr>
        <p:spPr>
          <a:xfrm>
            <a:off x="5613569" y="1150570"/>
            <a:ext cx="333059" cy="520784"/>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0E09D790-AD29-895A-3F08-32C68EDC596D}"/>
              </a:ext>
            </a:extLst>
          </p:cNvPr>
          <p:cNvSpPr txBox="1"/>
          <p:nvPr/>
        </p:nvSpPr>
        <p:spPr>
          <a:xfrm>
            <a:off x="5759718" y="1695577"/>
            <a:ext cx="373821" cy="276999"/>
          </a:xfrm>
          <a:prstGeom prst="rect">
            <a:avLst/>
          </a:prstGeom>
          <a:noFill/>
        </p:spPr>
        <p:txBody>
          <a:bodyPr wrap="none" rtlCol="0">
            <a:spAutoFit/>
          </a:bodyPr>
          <a:lstStyle/>
          <a:p>
            <a:pPr algn="ctr"/>
            <a:r>
              <a:rPr lang="en-US" sz="1200" dirty="0">
                <a:latin typeface="Fira Code" panose="020B0809050000020004" pitchFamily="49" charset="0"/>
                <a:ea typeface="Fira Code" panose="020B0809050000020004" pitchFamily="49" charset="0"/>
              </a:rPr>
              <a:t>no</a:t>
            </a:r>
          </a:p>
        </p:txBody>
      </p:sp>
      <p:sp>
        <p:nvSpPr>
          <p:cNvPr id="9" name="TextBox 8">
            <a:extLst>
              <a:ext uri="{FF2B5EF4-FFF2-40B4-BE49-F238E27FC236}">
                <a16:creationId xmlns:a16="http://schemas.microsoft.com/office/drawing/2014/main" id="{4EBF0316-6F11-A11A-8598-E6811338BD1A}"/>
              </a:ext>
            </a:extLst>
          </p:cNvPr>
          <p:cNvSpPr txBox="1"/>
          <p:nvPr/>
        </p:nvSpPr>
        <p:spPr>
          <a:xfrm>
            <a:off x="4976670" y="1695576"/>
            <a:ext cx="468398" cy="276999"/>
          </a:xfrm>
          <a:prstGeom prst="rect">
            <a:avLst/>
          </a:prstGeom>
          <a:noFill/>
        </p:spPr>
        <p:txBody>
          <a:bodyPr wrap="none" rtlCol="0">
            <a:spAutoFit/>
          </a:bodyPr>
          <a:lstStyle/>
          <a:p>
            <a:pPr algn="ctr"/>
            <a:r>
              <a:rPr lang="en-US" sz="1200" dirty="0">
                <a:latin typeface="Fira Code" panose="020B0809050000020004" pitchFamily="49" charset="0"/>
                <a:ea typeface="Fira Code" panose="020B0809050000020004" pitchFamily="49" charset="0"/>
              </a:rPr>
              <a:t>yes</a:t>
            </a:r>
          </a:p>
        </p:txBody>
      </p:sp>
    </p:spTree>
    <p:extLst>
      <p:ext uri="{BB962C8B-B14F-4D97-AF65-F5344CB8AC3E}">
        <p14:creationId xmlns:p14="http://schemas.microsoft.com/office/powerpoint/2010/main" val="1598710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326F5-D208-0E2F-1CD0-07737266DE86}"/>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E4EEBA9-5ACA-8D66-3035-BE0791CBEBC3}"/>
              </a:ext>
            </a:extLst>
          </p:cNvPr>
          <p:cNvCxnSpPr/>
          <p:nvPr/>
        </p:nvCxnSpPr>
        <p:spPr>
          <a:xfrm>
            <a:off x="-542925" y="6858000"/>
            <a:ext cx="145018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 screen&#10;&#10;AI-generated content may be incorrect.">
            <a:extLst>
              <a:ext uri="{FF2B5EF4-FFF2-40B4-BE49-F238E27FC236}">
                <a16:creationId xmlns:a16="http://schemas.microsoft.com/office/drawing/2014/main" id="{FC22033F-FC83-9503-489F-E0BDAC551447}"/>
              </a:ext>
            </a:extLst>
          </p:cNvPr>
          <p:cNvPicPr>
            <a:picLocks noChangeAspect="1"/>
          </p:cNvPicPr>
          <p:nvPr/>
        </p:nvPicPr>
        <p:blipFill>
          <a:blip r:embed="rId2"/>
          <a:stretch>
            <a:fillRect/>
          </a:stretch>
        </p:blipFill>
        <p:spPr>
          <a:xfrm>
            <a:off x="0" y="-4566702"/>
            <a:ext cx="12192000" cy="73885360"/>
          </a:xfrm>
          <a:prstGeom prst="rect">
            <a:avLst/>
          </a:prstGeom>
        </p:spPr>
      </p:pic>
      <p:sp>
        <p:nvSpPr>
          <p:cNvPr id="6" name="Rectangle 5">
            <a:extLst>
              <a:ext uri="{FF2B5EF4-FFF2-40B4-BE49-F238E27FC236}">
                <a16:creationId xmlns:a16="http://schemas.microsoft.com/office/drawing/2014/main" id="{1A06720F-DB03-67BD-92BE-3BA4C557F22D}"/>
              </a:ext>
            </a:extLst>
          </p:cNvPr>
          <p:cNvSpPr/>
          <p:nvPr/>
        </p:nvSpPr>
        <p:spPr>
          <a:xfrm>
            <a:off x="0" y="6858000"/>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D0E83AF-76F5-1A50-7878-331944E6CE94}"/>
              </a:ext>
            </a:extLst>
          </p:cNvPr>
          <p:cNvSpPr/>
          <p:nvPr/>
        </p:nvSpPr>
        <p:spPr>
          <a:xfrm>
            <a:off x="0" y="-1657333"/>
            <a:ext cx="12192000" cy="7561571"/>
          </a:xfrm>
          <a:prstGeom prst="rect">
            <a:avLst/>
          </a:prstGeom>
          <a:solidFill>
            <a:srgbClr val="000000">
              <a:alpha val="67843"/>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1425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901799-CD2F-518E-365D-9FE8CA49CAE5}"/>
              </a:ext>
            </a:extLst>
          </p:cNvPr>
          <p:cNvPicPr>
            <a:picLocks noChangeAspect="1"/>
          </p:cNvPicPr>
          <p:nvPr/>
        </p:nvPicPr>
        <p:blipFill>
          <a:blip r:embed="rId3"/>
          <a:stretch>
            <a:fillRect/>
          </a:stretch>
        </p:blipFill>
        <p:spPr>
          <a:xfrm>
            <a:off x="2131076" y="3955158"/>
            <a:ext cx="7772400" cy="1103488"/>
          </a:xfrm>
          <a:prstGeom prst="rect">
            <a:avLst/>
          </a:prstGeom>
        </p:spPr>
      </p:pic>
      <p:pic>
        <p:nvPicPr>
          <p:cNvPr id="6" name="Picture 5">
            <a:extLst>
              <a:ext uri="{FF2B5EF4-FFF2-40B4-BE49-F238E27FC236}">
                <a16:creationId xmlns:a16="http://schemas.microsoft.com/office/drawing/2014/main" id="{01272513-37A4-824A-2249-D64EF7674EF1}"/>
              </a:ext>
            </a:extLst>
          </p:cNvPr>
          <p:cNvPicPr>
            <a:picLocks noChangeAspect="1"/>
          </p:cNvPicPr>
          <p:nvPr/>
        </p:nvPicPr>
        <p:blipFill>
          <a:blip r:embed="rId4"/>
          <a:stretch>
            <a:fillRect/>
          </a:stretch>
        </p:blipFill>
        <p:spPr>
          <a:xfrm>
            <a:off x="4418128" y="2245685"/>
            <a:ext cx="2721459" cy="1314313"/>
          </a:xfrm>
          <a:prstGeom prst="rect">
            <a:avLst/>
          </a:prstGeom>
        </p:spPr>
      </p:pic>
      <p:pic>
        <p:nvPicPr>
          <p:cNvPr id="7" name="Picture 6">
            <a:extLst>
              <a:ext uri="{FF2B5EF4-FFF2-40B4-BE49-F238E27FC236}">
                <a16:creationId xmlns:a16="http://schemas.microsoft.com/office/drawing/2014/main" id="{AC35ABBC-CB0F-F204-35B1-C02795A812E0}"/>
              </a:ext>
            </a:extLst>
          </p:cNvPr>
          <p:cNvPicPr>
            <a:picLocks noChangeAspect="1"/>
          </p:cNvPicPr>
          <p:nvPr/>
        </p:nvPicPr>
        <p:blipFill>
          <a:blip r:embed="rId5"/>
          <a:stretch>
            <a:fillRect/>
          </a:stretch>
        </p:blipFill>
        <p:spPr>
          <a:xfrm>
            <a:off x="180280" y="323808"/>
            <a:ext cx="3695700" cy="863600"/>
          </a:xfrm>
          <a:prstGeom prst="rect">
            <a:avLst/>
          </a:prstGeom>
        </p:spPr>
      </p:pic>
      <p:sp>
        <p:nvSpPr>
          <p:cNvPr id="8" name="TextBox 7">
            <a:extLst>
              <a:ext uri="{FF2B5EF4-FFF2-40B4-BE49-F238E27FC236}">
                <a16:creationId xmlns:a16="http://schemas.microsoft.com/office/drawing/2014/main" id="{BB0D2B4E-067C-AEC9-6A32-18A59260A7A7}"/>
              </a:ext>
            </a:extLst>
          </p:cNvPr>
          <p:cNvSpPr txBox="1"/>
          <p:nvPr/>
        </p:nvSpPr>
        <p:spPr>
          <a:xfrm>
            <a:off x="2131076" y="1187408"/>
            <a:ext cx="1561838" cy="369332"/>
          </a:xfrm>
          <a:prstGeom prst="rect">
            <a:avLst/>
          </a:prstGeom>
          <a:noFill/>
        </p:spPr>
        <p:txBody>
          <a:bodyPr wrap="none" rtlCol="0">
            <a:spAutoFit/>
          </a:bodyPr>
          <a:lstStyle/>
          <a:p>
            <a:r>
              <a:rPr lang="en-US" dirty="0"/>
              <a:t>Hack for good</a:t>
            </a:r>
          </a:p>
        </p:txBody>
      </p:sp>
    </p:spTree>
    <p:extLst>
      <p:ext uri="{BB962C8B-B14F-4D97-AF65-F5344CB8AC3E}">
        <p14:creationId xmlns:p14="http://schemas.microsoft.com/office/powerpoint/2010/main" val="16009624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936B1-8860-AA2C-2736-913D518A7242}"/>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05C197C8-68CE-18A4-23FA-E274D5C4E65F}"/>
              </a:ext>
            </a:extLst>
          </p:cNvPr>
          <p:cNvPicPr>
            <a:picLocks noChangeAspect="1"/>
          </p:cNvPicPr>
          <p:nvPr/>
        </p:nvPicPr>
        <p:blipFill>
          <a:blip r:embed="rId2"/>
          <a:stretch>
            <a:fillRect/>
          </a:stretch>
        </p:blipFill>
        <p:spPr>
          <a:xfrm>
            <a:off x="5440950" y="684079"/>
            <a:ext cx="408787" cy="388036"/>
          </a:xfrm>
          <a:prstGeom prst="rect">
            <a:avLst/>
          </a:prstGeom>
        </p:spPr>
      </p:pic>
      <p:cxnSp>
        <p:nvCxnSpPr>
          <p:cNvPr id="4" name="Straight Connector 3">
            <a:extLst>
              <a:ext uri="{FF2B5EF4-FFF2-40B4-BE49-F238E27FC236}">
                <a16:creationId xmlns:a16="http://schemas.microsoft.com/office/drawing/2014/main" id="{EAEAE19C-82FC-E5D5-E04C-53C3751F5DCF}"/>
              </a:ext>
            </a:extLst>
          </p:cNvPr>
          <p:cNvCxnSpPr/>
          <p:nvPr/>
        </p:nvCxnSpPr>
        <p:spPr>
          <a:xfrm flipH="1">
            <a:off x="5262342" y="1150570"/>
            <a:ext cx="345171" cy="520784"/>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93C93A46-EC4D-2CC5-39A0-073176B2BE03}"/>
              </a:ext>
            </a:extLst>
          </p:cNvPr>
          <p:cNvCxnSpPr>
            <a:cxnSpLocks/>
          </p:cNvCxnSpPr>
          <p:nvPr/>
        </p:nvCxnSpPr>
        <p:spPr>
          <a:xfrm>
            <a:off x="5613569" y="1150570"/>
            <a:ext cx="333059" cy="520784"/>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B0ADED3-FD6C-5CB9-94D6-1D11A9660C47}"/>
              </a:ext>
            </a:extLst>
          </p:cNvPr>
          <p:cNvSpPr txBox="1"/>
          <p:nvPr/>
        </p:nvSpPr>
        <p:spPr>
          <a:xfrm>
            <a:off x="5759718" y="1695577"/>
            <a:ext cx="373821" cy="276999"/>
          </a:xfrm>
          <a:prstGeom prst="rect">
            <a:avLst/>
          </a:prstGeom>
          <a:noFill/>
        </p:spPr>
        <p:txBody>
          <a:bodyPr wrap="none" rtlCol="0">
            <a:spAutoFit/>
          </a:bodyPr>
          <a:lstStyle/>
          <a:p>
            <a:pPr algn="ctr"/>
            <a:r>
              <a:rPr lang="en-US" sz="1200" dirty="0">
                <a:latin typeface="Fira Code" panose="020B0809050000020004" pitchFamily="49" charset="0"/>
                <a:ea typeface="Fira Code" panose="020B0809050000020004" pitchFamily="49" charset="0"/>
              </a:rPr>
              <a:t>no</a:t>
            </a:r>
          </a:p>
        </p:txBody>
      </p:sp>
      <p:sp>
        <p:nvSpPr>
          <p:cNvPr id="9" name="TextBox 8">
            <a:extLst>
              <a:ext uri="{FF2B5EF4-FFF2-40B4-BE49-F238E27FC236}">
                <a16:creationId xmlns:a16="http://schemas.microsoft.com/office/drawing/2014/main" id="{8C7E5873-66CF-2B4C-A500-93FD51907D06}"/>
              </a:ext>
            </a:extLst>
          </p:cNvPr>
          <p:cNvSpPr txBox="1"/>
          <p:nvPr/>
        </p:nvSpPr>
        <p:spPr>
          <a:xfrm>
            <a:off x="4976670" y="1695576"/>
            <a:ext cx="468398" cy="276999"/>
          </a:xfrm>
          <a:prstGeom prst="rect">
            <a:avLst/>
          </a:prstGeom>
          <a:noFill/>
        </p:spPr>
        <p:txBody>
          <a:bodyPr wrap="none" rtlCol="0">
            <a:spAutoFit/>
          </a:bodyPr>
          <a:lstStyle/>
          <a:p>
            <a:pPr algn="ctr"/>
            <a:r>
              <a:rPr lang="en-US" sz="1200" dirty="0">
                <a:latin typeface="Fira Code" panose="020B0809050000020004" pitchFamily="49" charset="0"/>
                <a:ea typeface="Fira Code" panose="020B0809050000020004" pitchFamily="49" charset="0"/>
              </a:rPr>
              <a:t>yes</a:t>
            </a:r>
          </a:p>
        </p:txBody>
      </p:sp>
      <p:cxnSp>
        <p:nvCxnSpPr>
          <p:cNvPr id="3" name="Straight Connector 2">
            <a:extLst>
              <a:ext uri="{FF2B5EF4-FFF2-40B4-BE49-F238E27FC236}">
                <a16:creationId xmlns:a16="http://schemas.microsoft.com/office/drawing/2014/main" id="{D5BFE434-E7FF-E87D-252C-AF74BCC752A2}"/>
              </a:ext>
            </a:extLst>
          </p:cNvPr>
          <p:cNvCxnSpPr/>
          <p:nvPr/>
        </p:nvCxnSpPr>
        <p:spPr>
          <a:xfrm flipH="1">
            <a:off x="4815235" y="1972575"/>
            <a:ext cx="345171" cy="520784"/>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CB279741-3C08-8B56-F72A-141C4294DD06}"/>
              </a:ext>
            </a:extLst>
          </p:cNvPr>
          <p:cNvCxnSpPr>
            <a:cxnSpLocks/>
          </p:cNvCxnSpPr>
          <p:nvPr/>
        </p:nvCxnSpPr>
        <p:spPr>
          <a:xfrm>
            <a:off x="5166462" y="1972575"/>
            <a:ext cx="333059" cy="520784"/>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B37A17B4-97F2-6574-7BB3-298FCCA77DD8}"/>
              </a:ext>
            </a:extLst>
          </p:cNvPr>
          <p:cNvSpPr txBox="1"/>
          <p:nvPr/>
        </p:nvSpPr>
        <p:spPr>
          <a:xfrm>
            <a:off x="5312611" y="2517582"/>
            <a:ext cx="373821" cy="276999"/>
          </a:xfrm>
          <a:prstGeom prst="rect">
            <a:avLst/>
          </a:prstGeom>
          <a:noFill/>
        </p:spPr>
        <p:txBody>
          <a:bodyPr wrap="none" rtlCol="0">
            <a:spAutoFit/>
          </a:bodyPr>
          <a:lstStyle/>
          <a:p>
            <a:pPr algn="ctr"/>
            <a:r>
              <a:rPr lang="en-US" sz="1200" dirty="0">
                <a:latin typeface="Fira Code" panose="020B0809050000020004" pitchFamily="49" charset="0"/>
                <a:ea typeface="Fira Code" panose="020B0809050000020004" pitchFamily="49" charset="0"/>
              </a:rPr>
              <a:t>no</a:t>
            </a:r>
          </a:p>
        </p:txBody>
      </p:sp>
      <p:sp>
        <p:nvSpPr>
          <p:cNvPr id="10" name="TextBox 9">
            <a:extLst>
              <a:ext uri="{FF2B5EF4-FFF2-40B4-BE49-F238E27FC236}">
                <a16:creationId xmlns:a16="http://schemas.microsoft.com/office/drawing/2014/main" id="{063CE507-B1EF-E32B-208F-591A8B4D9B4E}"/>
              </a:ext>
            </a:extLst>
          </p:cNvPr>
          <p:cNvSpPr txBox="1"/>
          <p:nvPr/>
        </p:nvSpPr>
        <p:spPr>
          <a:xfrm>
            <a:off x="4529563" y="2517581"/>
            <a:ext cx="468398" cy="276999"/>
          </a:xfrm>
          <a:prstGeom prst="rect">
            <a:avLst/>
          </a:prstGeom>
          <a:noFill/>
        </p:spPr>
        <p:txBody>
          <a:bodyPr wrap="none" rtlCol="0">
            <a:spAutoFit/>
          </a:bodyPr>
          <a:lstStyle/>
          <a:p>
            <a:pPr algn="ctr"/>
            <a:r>
              <a:rPr lang="en-US" sz="1200" dirty="0">
                <a:latin typeface="Fira Code" panose="020B0809050000020004" pitchFamily="49" charset="0"/>
                <a:ea typeface="Fira Code" panose="020B0809050000020004" pitchFamily="49" charset="0"/>
              </a:rPr>
              <a:t>yes</a:t>
            </a:r>
          </a:p>
        </p:txBody>
      </p:sp>
      <p:grpSp>
        <p:nvGrpSpPr>
          <p:cNvPr id="15" name="Group 14">
            <a:extLst>
              <a:ext uri="{FF2B5EF4-FFF2-40B4-BE49-F238E27FC236}">
                <a16:creationId xmlns:a16="http://schemas.microsoft.com/office/drawing/2014/main" id="{3A9251B6-6530-5C54-B061-15152D85F866}"/>
              </a:ext>
            </a:extLst>
          </p:cNvPr>
          <p:cNvGrpSpPr/>
          <p:nvPr/>
        </p:nvGrpSpPr>
        <p:grpSpPr>
          <a:xfrm>
            <a:off x="5663284" y="1918343"/>
            <a:ext cx="566687" cy="402656"/>
            <a:chOff x="5566852" y="1918343"/>
            <a:chExt cx="1156869" cy="822006"/>
          </a:xfrm>
        </p:grpSpPr>
        <p:cxnSp>
          <p:nvCxnSpPr>
            <p:cNvPr id="11" name="Straight Connector 10">
              <a:extLst>
                <a:ext uri="{FF2B5EF4-FFF2-40B4-BE49-F238E27FC236}">
                  <a16:creationId xmlns:a16="http://schemas.microsoft.com/office/drawing/2014/main" id="{5EBA1BF6-50C4-B926-EE07-D786DCDDD6EF}"/>
                </a:ext>
              </a:extLst>
            </p:cNvPr>
            <p:cNvCxnSpPr/>
            <p:nvPr/>
          </p:nvCxnSpPr>
          <p:spPr>
            <a:xfrm flipH="1">
              <a:off x="5852524" y="1918343"/>
              <a:ext cx="345171" cy="520784"/>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AB22354-6892-D9A7-0E1A-6228D13D3B38}"/>
                </a:ext>
              </a:extLst>
            </p:cNvPr>
            <p:cNvCxnSpPr>
              <a:cxnSpLocks/>
            </p:cNvCxnSpPr>
            <p:nvPr/>
          </p:nvCxnSpPr>
          <p:spPr>
            <a:xfrm>
              <a:off x="6203751" y="1918343"/>
              <a:ext cx="333059" cy="520784"/>
            </a:xfrm>
            <a:prstGeom prst="line">
              <a:avLst/>
            </a:prstGeom>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2F080082-F1C6-60DA-7347-93635AB394CC}"/>
                </a:ext>
              </a:extLst>
            </p:cNvPr>
            <p:cNvSpPr txBox="1"/>
            <p:nvPr/>
          </p:nvSpPr>
          <p:spPr>
            <a:xfrm>
              <a:off x="6349900" y="2463350"/>
              <a:ext cx="373821" cy="276999"/>
            </a:xfrm>
            <a:prstGeom prst="rect">
              <a:avLst/>
            </a:prstGeom>
            <a:noFill/>
          </p:spPr>
          <p:txBody>
            <a:bodyPr wrap="none" rtlCol="0">
              <a:spAutoFit/>
            </a:bodyPr>
            <a:lstStyle/>
            <a:p>
              <a:pPr algn="ctr"/>
              <a:r>
                <a:rPr lang="en-US" sz="1200" dirty="0">
                  <a:latin typeface="Fira Code" panose="020B0809050000020004" pitchFamily="49" charset="0"/>
                  <a:ea typeface="Fira Code" panose="020B0809050000020004" pitchFamily="49" charset="0"/>
                </a:rPr>
                <a:t>no</a:t>
              </a:r>
            </a:p>
          </p:txBody>
        </p:sp>
        <p:sp>
          <p:nvSpPr>
            <p:cNvPr id="14" name="TextBox 13">
              <a:extLst>
                <a:ext uri="{FF2B5EF4-FFF2-40B4-BE49-F238E27FC236}">
                  <a16:creationId xmlns:a16="http://schemas.microsoft.com/office/drawing/2014/main" id="{7645D0E6-8F3F-3EA6-15CD-0A68B2F0295D}"/>
                </a:ext>
              </a:extLst>
            </p:cNvPr>
            <p:cNvSpPr txBox="1"/>
            <p:nvPr/>
          </p:nvSpPr>
          <p:spPr>
            <a:xfrm>
              <a:off x="5566852" y="2463349"/>
              <a:ext cx="468398" cy="276999"/>
            </a:xfrm>
            <a:prstGeom prst="rect">
              <a:avLst/>
            </a:prstGeom>
            <a:noFill/>
          </p:spPr>
          <p:txBody>
            <a:bodyPr wrap="none" rtlCol="0">
              <a:spAutoFit/>
            </a:bodyPr>
            <a:lstStyle/>
            <a:p>
              <a:pPr algn="ctr"/>
              <a:r>
                <a:rPr lang="en-US" sz="1200" dirty="0">
                  <a:latin typeface="Fira Code" panose="020B0809050000020004" pitchFamily="49" charset="0"/>
                  <a:ea typeface="Fira Code" panose="020B0809050000020004" pitchFamily="49" charset="0"/>
                </a:rPr>
                <a:t>yes</a:t>
              </a:r>
            </a:p>
          </p:txBody>
        </p:sp>
      </p:grpSp>
    </p:spTree>
    <p:extLst>
      <p:ext uri="{BB962C8B-B14F-4D97-AF65-F5344CB8AC3E}">
        <p14:creationId xmlns:p14="http://schemas.microsoft.com/office/powerpoint/2010/main" val="2315120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12051-849C-0F4F-1855-25DC90517EA0}"/>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D0CFC4F-76EA-B1A7-BA60-3F71A6FFAD84}"/>
              </a:ext>
            </a:extLst>
          </p:cNvPr>
          <p:cNvCxnSpPr/>
          <p:nvPr/>
        </p:nvCxnSpPr>
        <p:spPr>
          <a:xfrm>
            <a:off x="-542925" y="6858000"/>
            <a:ext cx="145018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 screen&#10;&#10;AI-generated content may be incorrect.">
            <a:extLst>
              <a:ext uri="{FF2B5EF4-FFF2-40B4-BE49-F238E27FC236}">
                <a16:creationId xmlns:a16="http://schemas.microsoft.com/office/drawing/2014/main" id="{4A3684A7-0C77-F9C6-6E57-0C04F04C7977}"/>
              </a:ext>
            </a:extLst>
          </p:cNvPr>
          <p:cNvPicPr>
            <a:picLocks noChangeAspect="1"/>
          </p:cNvPicPr>
          <p:nvPr/>
        </p:nvPicPr>
        <p:blipFill>
          <a:blip r:embed="rId2"/>
          <a:stretch>
            <a:fillRect/>
          </a:stretch>
        </p:blipFill>
        <p:spPr>
          <a:xfrm>
            <a:off x="0" y="-5729384"/>
            <a:ext cx="12192000" cy="73885360"/>
          </a:xfrm>
          <a:prstGeom prst="rect">
            <a:avLst/>
          </a:prstGeom>
        </p:spPr>
      </p:pic>
      <p:sp>
        <p:nvSpPr>
          <p:cNvPr id="6" name="Rectangle 5">
            <a:extLst>
              <a:ext uri="{FF2B5EF4-FFF2-40B4-BE49-F238E27FC236}">
                <a16:creationId xmlns:a16="http://schemas.microsoft.com/office/drawing/2014/main" id="{1BF774EC-A012-16E8-57AB-05AF2107DEA9}"/>
              </a:ext>
            </a:extLst>
          </p:cNvPr>
          <p:cNvSpPr/>
          <p:nvPr/>
        </p:nvSpPr>
        <p:spPr>
          <a:xfrm>
            <a:off x="0" y="6858000"/>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C521A6E-2BE3-FA8B-EAA5-2F7FDDE65F35}"/>
              </a:ext>
            </a:extLst>
          </p:cNvPr>
          <p:cNvSpPr/>
          <p:nvPr/>
        </p:nvSpPr>
        <p:spPr>
          <a:xfrm>
            <a:off x="0" y="-1839001"/>
            <a:ext cx="12192000" cy="7422292"/>
          </a:xfrm>
          <a:prstGeom prst="rect">
            <a:avLst/>
          </a:prstGeom>
          <a:solidFill>
            <a:srgbClr val="000000">
              <a:alpha val="67843"/>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0408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CF8CD-6ADA-1CF1-2CA0-A68C55BCBE24}"/>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F263592F-0E3E-1067-EE0F-09D233F019E5}"/>
              </a:ext>
            </a:extLst>
          </p:cNvPr>
          <p:cNvCxnSpPr/>
          <p:nvPr/>
        </p:nvCxnSpPr>
        <p:spPr>
          <a:xfrm>
            <a:off x="-542925" y="6858000"/>
            <a:ext cx="145018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 screen&#10;&#10;AI-generated content may be incorrect.">
            <a:extLst>
              <a:ext uri="{FF2B5EF4-FFF2-40B4-BE49-F238E27FC236}">
                <a16:creationId xmlns:a16="http://schemas.microsoft.com/office/drawing/2014/main" id="{450EE2B6-7839-BD7C-2D60-7B137CEE1582}"/>
              </a:ext>
            </a:extLst>
          </p:cNvPr>
          <p:cNvPicPr>
            <a:picLocks noChangeAspect="1"/>
          </p:cNvPicPr>
          <p:nvPr/>
        </p:nvPicPr>
        <p:blipFill>
          <a:blip r:embed="rId2"/>
          <a:stretch>
            <a:fillRect/>
          </a:stretch>
        </p:blipFill>
        <p:spPr>
          <a:xfrm>
            <a:off x="0" y="-7128234"/>
            <a:ext cx="12192000" cy="73885360"/>
          </a:xfrm>
          <a:prstGeom prst="rect">
            <a:avLst/>
          </a:prstGeom>
        </p:spPr>
      </p:pic>
      <p:sp>
        <p:nvSpPr>
          <p:cNvPr id="6" name="Rectangle 5">
            <a:extLst>
              <a:ext uri="{FF2B5EF4-FFF2-40B4-BE49-F238E27FC236}">
                <a16:creationId xmlns:a16="http://schemas.microsoft.com/office/drawing/2014/main" id="{72CA1716-B1E3-5A2C-160A-3078F99AA2F8}"/>
              </a:ext>
            </a:extLst>
          </p:cNvPr>
          <p:cNvSpPr/>
          <p:nvPr/>
        </p:nvSpPr>
        <p:spPr>
          <a:xfrm>
            <a:off x="0" y="6858000"/>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D2FD9B62-4D41-CF14-460F-AC97485A458E}"/>
              </a:ext>
            </a:extLst>
          </p:cNvPr>
          <p:cNvSpPr/>
          <p:nvPr/>
        </p:nvSpPr>
        <p:spPr>
          <a:xfrm>
            <a:off x="0" y="-1839001"/>
            <a:ext cx="12192000" cy="7422292"/>
          </a:xfrm>
          <a:prstGeom prst="rect">
            <a:avLst/>
          </a:prstGeom>
          <a:solidFill>
            <a:srgbClr val="000000">
              <a:alpha val="67843"/>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6586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B9E0C-A9B1-CC49-CE4A-BB764777B7C0}"/>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A2D8AA1-9568-7FB6-EA9D-003A8A219A37}"/>
              </a:ext>
            </a:extLst>
          </p:cNvPr>
          <p:cNvCxnSpPr/>
          <p:nvPr/>
        </p:nvCxnSpPr>
        <p:spPr>
          <a:xfrm>
            <a:off x="-542925" y="6858000"/>
            <a:ext cx="145018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 screen&#10;&#10;AI-generated content may be incorrect.">
            <a:extLst>
              <a:ext uri="{FF2B5EF4-FFF2-40B4-BE49-F238E27FC236}">
                <a16:creationId xmlns:a16="http://schemas.microsoft.com/office/drawing/2014/main" id="{2418D624-95DE-A0A5-90AB-E34D091BB9C4}"/>
              </a:ext>
            </a:extLst>
          </p:cNvPr>
          <p:cNvPicPr>
            <a:picLocks noChangeAspect="1"/>
          </p:cNvPicPr>
          <p:nvPr/>
        </p:nvPicPr>
        <p:blipFill>
          <a:blip r:embed="rId2"/>
          <a:stretch>
            <a:fillRect/>
          </a:stretch>
        </p:blipFill>
        <p:spPr>
          <a:xfrm>
            <a:off x="0" y="-9974380"/>
            <a:ext cx="12192000" cy="73885360"/>
          </a:xfrm>
          <a:prstGeom prst="rect">
            <a:avLst/>
          </a:prstGeom>
        </p:spPr>
      </p:pic>
      <p:sp>
        <p:nvSpPr>
          <p:cNvPr id="6" name="Rectangle 5">
            <a:extLst>
              <a:ext uri="{FF2B5EF4-FFF2-40B4-BE49-F238E27FC236}">
                <a16:creationId xmlns:a16="http://schemas.microsoft.com/office/drawing/2014/main" id="{1CFEE527-C9A9-DA03-C1A9-9AD8F1DF8B55}"/>
              </a:ext>
            </a:extLst>
          </p:cNvPr>
          <p:cNvSpPr/>
          <p:nvPr/>
        </p:nvSpPr>
        <p:spPr>
          <a:xfrm>
            <a:off x="0" y="6858000"/>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AF232BD3-9F37-7B40-7569-875C7BF76EDC}"/>
              </a:ext>
            </a:extLst>
          </p:cNvPr>
          <p:cNvSpPr/>
          <p:nvPr/>
        </p:nvSpPr>
        <p:spPr>
          <a:xfrm>
            <a:off x="0" y="-1839001"/>
            <a:ext cx="12192000" cy="5357310"/>
          </a:xfrm>
          <a:prstGeom prst="rect">
            <a:avLst/>
          </a:prstGeom>
          <a:solidFill>
            <a:srgbClr val="000000">
              <a:alpha val="67843"/>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0798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88337-C997-6BE9-44FF-6580F29394E2}"/>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25C0809-C5AD-2203-AC3A-A7EACE538B78}"/>
              </a:ext>
            </a:extLst>
          </p:cNvPr>
          <p:cNvCxnSpPr/>
          <p:nvPr/>
        </p:nvCxnSpPr>
        <p:spPr>
          <a:xfrm>
            <a:off x="-542925" y="6858000"/>
            <a:ext cx="145018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 screen&#10;&#10;AI-generated content may be incorrect.">
            <a:extLst>
              <a:ext uri="{FF2B5EF4-FFF2-40B4-BE49-F238E27FC236}">
                <a16:creationId xmlns:a16="http://schemas.microsoft.com/office/drawing/2014/main" id="{CA02487E-EBC3-0818-AA8A-CED0CC70C713}"/>
              </a:ext>
            </a:extLst>
          </p:cNvPr>
          <p:cNvPicPr>
            <a:picLocks noChangeAspect="1"/>
          </p:cNvPicPr>
          <p:nvPr/>
        </p:nvPicPr>
        <p:blipFill>
          <a:blip r:embed="rId2"/>
          <a:stretch>
            <a:fillRect/>
          </a:stretch>
        </p:blipFill>
        <p:spPr>
          <a:xfrm>
            <a:off x="0" y="-10440663"/>
            <a:ext cx="12192000" cy="73885360"/>
          </a:xfrm>
          <a:prstGeom prst="rect">
            <a:avLst/>
          </a:prstGeom>
        </p:spPr>
      </p:pic>
      <p:sp>
        <p:nvSpPr>
          <p:cNvPr id="6" name="Rectangle 5">
            <a:extLst>
              <a:ext uri="{FF2B5EF4-FFF2-40B4-BE49-F238E27FC236}">
                <a16:creationId xmlns:a16="http://schemas.microsoft.com/office/drawing/2014/main" id="{5A28A284-43A8-E441-77E9-1F2B61070F1B}"/>
              </a:ext>
            </a:extLst>
          </p:cNvPr>
          <p:cNvSpPr/>
          <p:nvPr/>
        </p:nvSpPr>
        <p:spPr>
          <a:xfrm>
            <a:off x="0" y="6858000"/>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CE743746-A54A-F372-D8AB-0E69B07DDB28}"/>
              </a:ext>
            </a:extLst>
          </p:cNvPr>
          <p:cNvSpPr/>
          <p:nvPr/>
        </p:nvSpPr>
        <p:spPr>
          <a:xfrm>
            <a:off x="0" y="-1839001"/>
            <a:ext cx="12192000" cy="5357310"/>
          </a:xfrm>
          <a:prstGeom prst="rect">
            <a:avLst/>
          </a:prstGeom>
          <a:solidFill>
            <a:srgbClr val="000000">
              <a:alpha val="67843"/>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25EF3FE9-FC60-659E-B263-510A86FF5629}"/>
              </a:ext>
            </a:extLst>
          </p:cNvPr>
          <p:cNvSpPr/>
          <p:nvPr/>
        </p:nvSpPr>
        <p:spPr>
          <a:xfrm>
            <a:off x="7873772" y="6335485"/>
            <a:ext cx="961392" cy="52251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F348150-0ED0-3283-FED8-368E73CB8CDD}"/>
              </a:ext>
            </a:extLst>
          </p:cNvPr>
          <p:cNvSpPr/>
          <p:nvPr/>
        </p:nvSpPr>
        <p:spPr>
          <a:xfrm>
            <a:off x="3488042" y="6473468"/>
            <a:ext cx="2173971" cy="224057"/>
          </a:xfrm>
          <a:prstGeom prst="rect">
            <a:avLst/>
          </a:prstGeom>
          <a:solidFill>
            <a:srgbClr val="FFFF00">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0977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925E1-29FC-1627-5EA1-5BED1E03B05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54647C9-24F2-8426-1A8A-8AF9606D0211}"/>
              </a:ext>
            </a:extLst>
          </p:cNvPr>
          <p:cNvSpPr txBox="1"/>
          <p:nvPr/>
        </p:nvSpPr>
        <p:spPr>
          <a:xfrm>
            <a:off x="2403540" y="3044279"/>
            <a:ext cx="7473192" cy="769441"/>
          </a:xfrm>
          <a:prstGeom prst="rect">
            <a:avLst/>
          </a:prstGeom>
          <a:noFill/>
        </p:spPr>
        <p:txBody>
          <a:bodyPr wrap="square" rtlCol="0">
            <a:spAutoFit/>
          </a:bodyPr>
          <a:lstStyle/>
          <a:p>
            <a:pPr algn="ctr"/>
            <a:r>
              <a:rPr lang="en-US" sz="4400" dirty="0"/>
              <a:t>Script Deterministic</a:t>
            </a:r>
          </a:p>
        </p:txBody>
      </p:sp>
      <p:cxnSp>
        <p:nvCxnSpPr>
          <p:cNvPr id="4" name="Straight Connector 3">
            <a:extLst>
              <a:ext uri="{FF2B5EF4-FFF2-40B4-BE49-F238E27FC236}">
                <a16:creationId xmlns:a16="http://schemas.microsoft.com/office/drawing/2014/main" id="{D5476F90-76E8-127F-8644-267B70D89D3B}"/>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592D9DCE-05A7-C9EB-C22F-84D5705CD490}"/>
              </a:ext>
            </a:extLst>
          </p:cNvPr>
          <p:cNvCxnSpPr/>
          <p:nvPr/>
        </p:nvCxnSpPr>
        <p:spPr>
          <a:xfrm>
            <a:off x="-1" y="4177645"/>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5F561800-32AC-64ED-8B4A-37223F6239E5}"/>
              </a:ext>
            </a:extLst>
          </p:cNvPr>
          <p:cNvSpPr txBox="1"/>
          <p:nvPr/>
        </p:nvSpPr>
        <p:spPr>
          <a:xfrm>
            <a:off x="2245663" y="2168413"/>
            <a:ext cx="747320"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concept</a:t>
            </a:r>
          </a:p>
        </p:txBody>
      </p:sp>
      <p:pic>
        <p:nvPicPr>
          <p:cNvPr id="9" name="Picture 8">
            <a:extLst>
              <a:ext uri="{FF2B5EF4-FFF2-40B4-BE49-F238E27FC236}">
                <a16:creationId xmlns:a16="http://schemas.microsoft.com/office/drawing/2014/main" id="{7B352692-3C0F-955D-62F3-CBD178E943B2}"/>
              </a:ext>
            </a:extLst>
          </p:cNvPr>
          <p:cNvPicPr>
            <a:picLocks noChangeAspect="1"/>
          </p:cNvPicPr>
          <p:nvPr/>
        </p:nvPicPr>
        <p:blipFill>
          <a:blip r:embed="rId2"/>
          <a:stretch>
            <a:fillRect/>
          </a:stretch>
        </p:blipFill>
        <p:spPr>
          <a:xfrm>
            <a:off x="5095780" y="4529402"/>
            <a:ext cx="1488116" cy="1412577"/>
          </a:xfrm>
          <a:prstGeom prst="rect">
            <a:avLst/>
          </a:prstGeom>
        </p:spPr>
      </p:pic>
      <p:sp>
        <p:nvSpPr>
          <p:cNvPr id="8" name="TextBox 7">
            <a:extLst>
              <a:ext uri="{FF2B5EF4-FFF2-40B4-BE49-F238E27FC236}">
                <a16:creationId xmlns:a16="http://schemas.microsoft.com/office/drawing/2014/main" id="{A14E0972-30CB-35D3-3202-177E91839C2B}"/>
              </a:ext>
            </a:extLst>
          </p:cNvPr>
          <p:cNvSpPr txBox="1"/>
          <p:nvPr/>
        </p:nvSpPr>
        <p:spPr>
          <a:xfrm>
            <a:off x="6335615" y="4585618"/>
            <a:ext cx="90441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Focus AI</a:t>
            </a:r>
          </a:p>
        </p:txBody>
      </p:sp>
    </p:spTree>
    <p:extLst>
      <p:ext uri="{BB962C8B-B14F-4D97-AF65-F5344CB8AC3E}">
        <p14:creationId xmlns:p14="http://schemas.microsoft.com/office/powerpoint/2010/main" val="2263513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ADF53-0D2E-969C-C430-0056D870AB45}"/>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45FF894-74D0-4CA8-C37E-38C58ADAB79F}"/>
              </a:ext>
            </a:extLst>
          </p:cNvPr>
          <p:cNvCxnSpPr/>
          <p:nvPr/>
        </p:nvCxnSpPr>
        <p:spPr>
          <a:xfrm>
            <a:off x="-542925" y="6858000"/>
            <a:ext cx="145018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 screen&#10;&#10;AI-generated content may be incorrect.">
            <a:extLst>
              <a:ext uri="{FF2B5EF4-FFF2-40B4-BE49-F238E27FC236}">
                <a16:creationId xmlns:a16="http://schemas.microsoft.com/office/drawing/2014/main" id="{A47B5609-A950-FC2B-11A0-06FD76308EC2}"/>
              </a:ext>
            </a:extLst>
          </p:cNvPr>
          <p:cNvPicPr>
            <a:picLocks noChangeAspect="1"/>
          </p:cNvPicPr>
          <p:nvPr/>
        </p:nvPicPr>
        <p:blipFill>
          <a:blip r:embed="rId2"/>
          <a:stretch>
            <a:fillRect/>
          </a:stretch>
        </p:blipFill>
        <p:spPr>
          <a:xfrm>
            <a:off x="0" y="-13535089"/>
            <a:ext cx="12192000" cy="73885360"/>
          </a:xfrm>
          <a:prstGeom prst="rect">
            <a:avLst/>
          </a:prstGeom>
        </p:spPr>
      </p:pic>
      <p:sp>
        <p:nvSpPr>
          <p:cNvPr id="6" name="Rectangle 5">
            <a:extLst>
              <a:ext uri="{FF2B5EF4-FFF2-40B4-BE49-F238E27FC236}">
                <a16:creationId xmlns:a16="http://schemas.microsoft.com/office/drawing/2014/main" id="{A53A614C-3298-E2C9-97E1-B909C5086C0C}"/>
              </a:ext>
            </a:extLst>
          </p:cNvPr>
          <p:cNvSpPr/>
          <p:nvPr/>
        </p:nvSpPr>
        <p:spPr>
          <a:xfrm>
            <a:off x="0" y="6858000"/>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B318AA7-75D8-FC2B-7FB6-52F8172DC3B2}"/>
              </a:ext>
            </a:extLst>
          </p:cNvPr>
          <p:cNvSpPr/>
          <p:nvPr/>
        </p:nvSpPr>
        <p:spPr>
          <a:xfrm>
            <a:off x="0" y="-1839001"/>
            <a:ext cx="12192000" cy="5175652"/>
          </a:xfrm>
          <a:prstGeom prst="rect">
            <a:avLst/>
          </a:prstGeom>
          <a:solidFill>
            <a:srgbClr val="000000">
              <a:alpha val="67843"/>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C67BF66-13FB-9975-7207-561E527ADA35}"/>
              </a:ext>
            </a:extLst>
          </p:cNvPr>
          <p:cNvSpPr/>
          <p:nvPr/>
        </p:nvSpPr>
        <p:spPr>
          <a:xfrm>
            <a:off x="498014" y="5796534"/>
            <a:ext cx="2414743" cy="52251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7268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ACB72-AD85-40A4-2B26-7827AF309E29}"/>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E79AC20-961E-BB1C-EABA-D126D26FB04F}"/>
              </a:ext>
            </a:extLst>
          </p:cNvPr>
          <p:cNvCxnSpPr/>
          <p:nvPr/>
        </p:nvCxnSpPr>
        <p:spPr>
          <a:xfrm>
            <a:off x="-542925" y="6858000"/>
            <a:ext cx="145018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 screen&#10;&#10;AI-generated content may be incorrect.">
            <a:extLst>
              <a:ext uri="{FF2B5EF4-FFF2-40B4-BE49-F238E27FC236}">
                <a16:creationId xmlns:a16="http://schemas.microsoft.com/office/drawing/2014/main" id="{DFEB137A-328C-E9F1-4864-6F69EB88A611}"/>
              </a:ext>
            </a:extLst>
          </p:cNvPr>
          <p:cNvPicPr>
            <a:picLocks noChangeAspect="1"/>
          </p:cNvPicPr>
          <p:nvPr/>
        </p:nvPicPr>
        <p:blipFill>
          <a:blip r:embed="rId2"/>
          <a:stretch>
            <a:fillRect/>
          </a:stretch>
        </p:blipFill>
        <p:spPr>
          <a:xfrm>
            <a:off x="-48445" y="-18561261"/>
            <a:ext cx="12192000" cy="73885360"/>
          </a:xfrm>
          <a:prstGeom prst="rect">
            <a:avLst/>
          </a:prstGeom>
        </p:spPr>
      </p:pic>
      <p:sp>
        <p:nvSpPr>
          <p:cNvPr id="6" name="Rectangle 5">
            <a:extLst>
              <a:ext uri="{FF2B5EF4-FFF2-40B4-BE49-F238E27FC236}">
                <a16:creationId xmlns:a16="http://schemas.microsoft.com/office/drawing/2014/main" id="{B8239D0C-5CC4-8ABF-57D2-A4B801F190BC}"/>
              </a:ext>
            </a:extLst>
          </p:cNvPr>
          <p:cNvSpPr/>
          <p:nvPr/>
        </p:nvSpPr>
        <p:spPr>
          <a:xfrm>
            <a:off x="0" y="6858000"/>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C905A3F-41F3-37CB-1F56-75A6713090E3}"/>
              </a:ext>
            </a:extLst>
          </p:cNvPr>
          <p:cNvSpPr/>
          <p:nvPr/>
        </p:nvSpPr>
        <p:spPr>
          <a:xfrm>
            <a:off x="0" y="-1839001"/>
            <a:ext cx="12192000" cy="3716246"/>
          </a:xfrm>
          <a:prstGeom prst="rect">
            <a:avLst/>
          </a:prstGeom>
          <a:solidFill>
            <a:srgbClr val="000000">
              <a:alpha val="67843"/>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30A16ED-F514-2EF3-673D-262FB562562D}"/>
              </a:ext>
            </a:extLst>
          </p:cNvPr>
          <p:cNvSpPr/>
          <p:nvPr/>
        </p:nvSpPr>
        <p:spPr>
          <a:xfrm>
            <a:off x="564627" y="6335486"/>
            <a:ext cx="1663846" cy="52251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E2B3A2E-143B-2572-F93C-23B36DF62764}"/>
              </a:ext>
            </a:extLst>
          </p:cNvPr>
          <p:cNvSpPr/>
          <p:nvPr/>
        </p:nvSpPr>
        <p:spPr>
          <a:xfrm>
            <a:off x="187724" y="5962201"/>
            <a:ext cx="2464642" cy="281119"/>
          </a:xfrm>
          <a:prstGeom prst="rect">
            <a:avLst/>
          </a:prstGeom>
          <a:solidFill>
            <a:srgbClr val="FFFF00">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0543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E4FBB-66EB-79A0-FDDA-CC289D25EC3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0C803AD-3CD9-FE10-DF81-29479402F6E6}"/>
              </a:ext>
            </a:extLst>
          </p:cNvPr>
          <p:cNvSpPr txBox="1"/>
          <p:nvPr/>
        </p:nvSpPr>
        <p:spPr>
          <a:xfrm>
            <a:off x="3724100" y="3044279"/>
            <a:ext cx="4743799" cy="769441"/>
          </a:xfrm>
          <a:prstGeom prst="rect">
            <a:avLst/>
          </a:prstGeom>
          <a:noFill/>
        </p:spPr>
        <p:txBody>
          <a:bodyPr wrap="none" rtlCol="0">
            <a:spAutoFit/>
          </a:bodyPr>
          <a:lstStyle/>
          <a:p>
            <a:r>
              <a:rPr lang="en-US" sz="4400" dirty="0"/>
              <a:t>Markdown as code</a:t>
            </a:r>
          </a:p>
        </p:txBody>
      </p:sp>
      <p:cxnSp>
        <p:nvCxnSpPr>
          <p:cNvPr id="4" name="Straight Connector 3">
            <a:extLst>
              <a:ext uri="{FF2B5EF4-FFF2-40B4-BE49-F238E27FC236}">
                <a16:creationId xmlns:a16="http://schemas.microsoft.com/office/drawing/2014/main" id="{D754360A-73CE-C817-A14E-6F87CFDB9C3F}"/>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14D2F622-629F-282D-199D-C8E27E63DE67}"/>
              </a:ext>
            </a:extLst>
          </p:cNvPr>
          <p:cNvCxnSpPr/>
          <p:nvPr/>
        </p:nvCxnSpPr>
        <p:spPr>
          <a:xfrm>
            <a:off x="-1" y="4177645"/>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112B4EA8-2AA3-2EE7-1F9B-1DB5076FF5D1}"/>
              </a:ext>
            </a:extLst>
          </p:cNvPr>
          <p:cNvSpPr txBox="1"/>
          <p:nvPr/>
        </p:nvSpPr>
        <p:spPr>
          <a:xfrm>
            <a:off x="2245663" y="2168413"/>
            <a:ext cx="747320"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concept</a:t>
            </a:r>
          </a:p>
        </p:txBody>
      </p:sp>
    </p:spTree>
    <p:extLst>
      <p:ext uri="{BB962C8B-B14F-4D97-AF65-F5344CB8AC3E}">
        <p14:creationId xmlns:p14="http://schemas.microsoft.com/office/powerpoint/2010/main" val="5755273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45D52-02E5-636D-DE0B-A0FBB940CD14}"/>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46B609AA-4FDB-C7B9-1727-788D8AF49285}"/>
              </a:ext>
            </a:extLst>
          </p:cNvPr>
          <p:cNvCxnSpPr/>
          <p:nvPr/>
        </p:nvCxnSpPr>
        <p:spPr>
          <a:xfrm>
            <a:off x="-542925" y="6858000"/>
            <a:ext cx="145018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 screen&#10;&#10;AI-generated content may be incorrect.">
            <a:extLst>
              <a:ext uri="{FF2B5EF4-FFF2-40B4-BE49-F238E27FC236}">
                <a16:creationId xmlns:a16="http://schemas.microsoft.com/office/drawing/2014/main" id="{FF62E7F2-DF4E-F494-EEDB-0572902473CC}"/>
              </a:ext>
            </a:extLst>
          </p:cNvPr>
          <p:cNvPicPr>
            <a:picLocks noChangeAspect="1"/>
          </p:cNvPicPr>
          <p:nvPr/>
        </p:nvPicPr>
        <p:blipFill>
          <a:blip r:embed="rId2"/>
          <a:stretch>
            <a:fillRect/>
          </a:stretch>
        </p:blipFill>
        <p:spPr>
          <a:xfrm>
            <a:off x="-48445" y="-18561261"/>
            <a:ext cx="12192000" cy="73885360"/>
          </a:xfrm>
          <a:prstGeom prst="rect">
            <a:avLst/>
          </a:prstGeom>
        </p:spPr>
      </p:pic>
      <p:sp>
        <p:nvSpPr>
          <p:cNvPr id="6" name="Rectangle 5">
            <a:extLst>
              <a:ext uri="{FF2B5EF4-FFF2-40B4-BE49-F238E27FC236}">
                <a16:creationId xmlns:a16="http://schemas.microsoft.com/office/drawing/2014/main" id="{C750DD6C-A4B5-FEDF-8C50-4E9161B043C4}"/>
              </a:ext>
            </a:extLst>
          </p:cNvPr>
          <p:cNvSpPr/>
          <p:nvPr/>
        </p:nvSpPr>
        <p:spPr>
          <a:xfrm>
            <a:off x="0" y="6858000"/>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85A00E9-D24A-A8EF-3CFD-8E1D7ADAF2A9}"/>
              </a:ext>
            </a:extLst>
          </p:cNvPr>
          <p:cNvSpPr/>
          <p:nvPr/>
        </p:nvSpPr>
        <p:spPr>
          <a:xfrm>
            <a:off x="0" y="-1858123"/>
            <a:ext cx="12192000" cy="3716246"/>
          </a:xfrm>
          <a:prstGeom prst="rect">
            <a:avLst/>
          </a:prstGeom>
          <a:solidFill>
            <a:srgbClr val="000000">
              <a:alpha val="67843"/>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6272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89E87-7ED3-5EBE-6EF0-3F1B33C2DBC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D717164-701A-5803-2812-34E0A2D09DFC}"/>
              </a:ext>
            </a:extLst>
          </p:cNvPr>
          <p:cNvSpPr txBox="1"/>
          <p:nvPr/>
        </p:nvSpPr>
        <p:spPr>
          <a:xfrm>
            <a:off x="1877411" y="1999050"/>
            <a:ext cx="5581977" cy="769441"/>
          </a:xfrm>
          <a:prstGeom prst="rect">
            <a:avLst/>
          </a:prstGeom>
          <a:noFill/>
        </p:spPr>
        <p:txBody>
          <a:bodyPr wrap="none" rtlCol="0">
            <a:spAutoFit/>
          </a:bodyPr>
          <a:lstStyle/>
          <a:p>
            <a:r>
              <a:rPr lang="en-US" sz="4400" dirty="0"/>
              <a:t>Amanda and the issue</a:t>
            </a:r>
          </a:p>
        </p:txBody>
      </p:sp>
    </p:spTree>
    <p:extLst>
      <p:ext uri="{BB962C8B-B14F-4D97-AF65-F5344CB8AC3E}">
        <p14:creationId xmlns:p14="http://schemas.microsoft.com/office/powerpoint/2010/main" val="32373515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4F521-B715-FF34-24DD-2C21234B4E06}"/>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33E7161-DA81-DB0E-67AF-1F47144DEFDF}"/>
              </a:ext>
            </a:extLst>
          </p:cNvPr>
          <p:cNvCxnSpPr/>
          <p:nvPr/>
        </p:nvCxnSpPr>
        <p:spPr>
          <a:xfrm>
            <a:off x="-542925" y="6858000"/>
            <a:ext cx="145018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 screen&#10;&#10;AI-generated content may be incorrect.">
            <a:extLst>
              <a:ext uri="{FF2B5EF4-FFF2-40B4-BE49-F238E27FC236}">
                <a16:creationId xmlns:a16="http://schemas.microsoft.com/office/drawing/2014/main" id="{5C868D63-997D-A272-C847-0DD29F8ED9BD}"/>
              </a:ext>
            </a:extLst>
          </p:cNvPr>
          <p:cNvPicPr>
            <a:picLocks noChangeAspect="1"/>
          </p:cNvPicPr>
          <p:nvPr/>
        </p:nvPicPr>
        <p:blipFill>
          <a:blip r:embed="rId2"/>
          <a:stretch>
            <a:fillRect/>
          </a:stretch>
        </p:blipFill>
        <p:spPr>
          <a:xfrm>
            <a:off x="0" y="-33839615"/>
            <a:ext cx="12192000" cy="73885360"/>
          </a:xfrm>
          <a:prstGeom prst="rect">
            <a:avLst/>
          </a:prstGeom>
        </p:spPr>
      </p:pic>
      <p:sp>
        <p:nvSpPr>
          <p:cNvPr id="6" name="Rectangle 5">
            <a:extLst>
              <a:ext uri="{FF2B5EF4-FFF2-40B4-BE49-F238E27FC236}">
                <a16:creationId xmlns:a16="http://schemas.microsoft.com/office/drawing/2014/main" id="{11E6D69B-E214-A056-AE14-116DBB7E7047}"/>
              </a:ext>
            </a:extLst>
          </p:cNvPr>
          <p:cNvSpPr/>
          <p:nvPr/>
        </p:nvSpPr>
        <p:spPr>
          <a:xfrm>
            <a:off x="0" y="6858000"/>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323A8521-8A39-0048-2767-34938F17B324}"/>
              </a:ext>
            </a:extLst>
          </p:cNvPr>
          <p:cNvSpPr/>
          <p:nvPr/>
        </p:nvSpPr>
        <p:spPr>
          <a:xfrm>
            <a:off x="5621077" y="5336307"/>
            <a:ext cx="1209673" cy="52251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6397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FDEE4-2575-EB5C-BA1B-BB955ABBCA98}"/>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DD4CB86-A51B-18C6-513C-23BE0B1BC1D4}"/>
              </a:ext>
            </a:extLst>
          </p:cNvPr>
          <p:cNvCxnSpPr/>
          <p:nvPr/>
        </p:nvCxnSpPr>
        <p:spPr>
          <a:xfrm>
            <a:off x="-542925" y="6858000"/>
            <a:ext cx="145018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 screen&#10;&#10;AI-generated content may be incorrect.">
            <a:extLst>
              <a:ext uri="{FF2B5EF4-FFF2-40B4-BE49-F238E27FC236}">
                <a16:creationId xmlns:a16="http://schemas.microsoft.com/office/drawing/2014/main" id="{B77EF0FA-1AAE-67BA-FF9E-364F3CE48DD2}"/>
              </a:ext>
            </a:extLst>
          </p:cNvPr>
          <p:cNvPicPr>
            <a:picLocks noChangeAspect="1"/>
          </p:cNvPicPr>
          <p:nvPr/>
        </p:nvPicPr>
        <p:blipFill>
          <a:blip r:embed="rId2"/>
          <a:stretch>
            <a:fillRect/>
          </a:stretch>
        </p:blipFill>
        <p:spPr>
          <a:xfrm>
            <a:off x="0" y="-66343002"/>
            <a:ext cx="12192000" cy="73885360"/>
          </a:xfrm>
          <a:prstGeom prst="rect">
            <a:avLst/>
          </a:prstGeom>
        </p:spPr>
      </p:pic>
      <p:sp>
        <p:nvSpPr>
          <p:cNvPr id="6" name="Rectangle 5">
            <a:extLst>
              <a:ext uri="{FF2B5EF4-FFF2-40B4-BE49-F238E27FC236}">
                <a16:creationId xmlns:a16="http://schemas.microsoft.com/office/drawing/2014/main" id="{F350B89C-0104-8069-3113-0832E4B1A3D2}"/>
              </a:ext>
            </a:extLst>
          </p:cNvPr>
          <p:cNvSpPr/>
          <p:nvPr/>
        </p:nvSpPr>
        <p:spPr>
          <a:xfrm>
            <a:off x="0" y="6858000"/>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0015F6BF-F868-AA72-8E8E-E20296A6271D}"/>
              </a:ext>
            </a:extLst>
          </p:cNvPr>
          <p:cNvSpPr/>
          <p:nvPr/>
        </p:nvSpPr>
        <p:spPr>
          <a:xfrm>
            <a:off x="2980822" y="6444487"/>
            <a:ext cx="4843051" cy="52251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7210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AC56EC8-D615-DC9E-938B-9106C3D248B9}"/>
              </a:ext>
            </a:extLst>
          </p:cNvPr>
          <p:cNvSpPr/>
          <p:nvPr/>
        </p:nvSpPr>
        <p:spPr>
          <a:xfrm>
            <a:off x="0" y="0"/>
            <a:ext cx="12192000" cy="6858000"/>
          </a:xfrm>
          <a:prstGeom prst="rect">
            <a:avLst/>
          </a:prstGeom>
          <a:solidFill>
            <a:srgbClr val="F9F8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drawing of a rectangular object with buttons&#10;&#10;AI-generated content may be incorrect.">
            <a:extLst>
              <a:ext uri="{FF2B5EF4-FFF2-40B4-BE49-F238E27FC236}">
                <a16:creationId xmlns:a16="http://schemas.microsoft.com/office/drawing/2014/main" id="{9B2E3196-27B4-A2D7-5D66-DA04F85C4281}"/>
              </a:ext>
            </a:extLst>
          </p:cNvPr>
          <p:cNvPicPr>
            <a:picLocks noChangeAspect="1"/>
          </p:cNvPicPr>
          <p:nvPr/>
        </p:nvPicPr>
        <p:blipFill>
          <a:blip r:embed="rId2"/>
          <a:stretch>
            <a:fillRect/>
          </a:stretch>
        </p:blipFill>
        <p:spPr>
          <a:xfrm>
            <a:off x="3978548" y="0"/>
            <a:ext cx="4567963" cy="6851945"/>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276D3EF7-4528-F8BC-010A-2C0F4AFFDEEB}"/>
              </a:ext>
            </a:extLst>
          </p:cNvPr>
          <p:cNvPicPr>
            <a:picLocks noChangeAspect="1"/>
          </p:cNvPicPr>
          <p:nvPr/>
        </p:nvPicPr>
        <p:blipFill>
          <a:blip r:embed="rId3"/>
          <a:stretch>
            <a:fillRect/>
          </a:stretch>
        </p:blipFill>
        <p:spPr>
          <a:xfrm>
            <a:off x="4620445" y="689020"/>
            <a:ext cx="3359287" cy="5608835"/>
          </a:xfrm>
          <a:prstGeom prst="rect">
            <a:avLst/>
          </a:prstGeom>
        </p:spPr>
      </p:pic>
    </p:spTree>
    <p:extLst>
      <p:ext uri="{BB962C8B-B14F-4D97-AF65-F5344CB8AC3E}">
        <p14:creationId xmlns:p14="http://schemas.microsoft.com/office/powerpoint/2010/main" val="653531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70D7F8-A486-5E51-97F7-16E981CB8961}"/>
              </a:ext>
            </a:extLst>
          </p:cNvPr>
          <p:cNvPicPr>
            <a:picLocks noChangeAspect="1"/>
          </p:cNvPicPr>
          <p:nvPr/>
        </p:nvPicPr>
        <p:blipFill>
          <a:blip r:embed="rId2"/>
          <a:stretch>
            <a:fillRect/>
          </a:stretch>
        </p:blipFill>
        <p:spPr>
          <a:xfrm>
            <a:off x="-1" y="-1"/>
            <a:ext cx="10361181" cy="6757291"/>
          </a:xfrm>
          <a:prstGeom prst="rect">
            <a:avLst/>
          </a:prstGeom>
        </p:spPr>
      </p:pic>
    </p:spTree>
    <p:extLst>
      <p:ext uri="{BB962C8B-B14F-4D97-AF65-F5344CB8AC3E}">
        <p14:creationId xmlns:p14="http://schemas.microsoft.com/office/powerpoint/2010/main" val="8062785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1903A-5C81-CFD5-C55D-9869F51DE05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983AECF-1B09-662B-5251-3E5769C5496B}"/>
              </a:ext>
            </a:extLst>
          </p:cNvPr>
          <p:cNvSpPr txBox="1"/>
          <p:nvPr/>
        </p:nvSpPr>
        <p:spPr>
          <a:xfrm>
            <a:off x="224224" y="315585"/>
            <a:ext cx="3137975" cy="769441"/>
          </a:xfrm>
          <a:prstGeom prst="rect">
            <a:avLst/>
          </a:prstGeom>
          <a:noFill/>
        </p:spPr>
        <p:txBody>
          <a:bodyPr wrap="none" rtlCol="0">
            <a:spAutoFit/>
          </a:bodyPr>
          <a:lstStyle/>
          <a:p>
            <a:r>
              <a:rPr lang="en-US" sz="4400" dirty="0"/>
              <a:t>User Testing</a:t>
            </a:r>
          </a:p>
        </p:txBody>
      </p:sp>
    </p:spTree>
    <p:extLst>
      <p:ext uri="{BB962C8B-B14F-4D97-AF65-F5344CB8AC3E}">
        <p14:creationId xmlns:p14="http://schemas.microsoft.com/office/powerpoint/2010/main" val="2311069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DFA31-102F-B2F9-7F7B-5BEF470FC0B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E5AF1F5-8CF3-EBDC-8046-0251175E423B}"/>
              </a:ext>
            </a:extLst>
          </p:cNvPr>
          <p:cNvSpPr txBox="1"/>
          <p:nvPr/>
        </p:nvSpPr>
        <p:spPr>
          <a:xfrm>
            <a:off x="404871" y="562136"/>
            <a:ext cx="3209533" cy="769441"/>
          </a:xfrm>
          <a:prstGeom prst="rect">
            <a:avLst/>
          </a:prstGeom>
          <a:noFill/>
        </p:spPr>
        <p:txBody>
          <a:bodyPr wrap="none" rtlCol="0">
            <a:spAutoFit/>
          </a:bodyPr>
          <a:lstStyle/>
          <a:p>
            <a:r>
              <a:rPr lang="en-US" sz="4400" dirty="0"/>
              <a:t>The Solution</a:t>
            </a:r>
          </a:p>
        </p:txBody>
      </p:sp>
      <p:pic>
        <p:nvPicPr>
          <p:cNvPr id="3" name="Picture 2" descr="A drawing of a rectangular object with buttons&#10;&#10;AI-generated content may be incorrect.">
            <a:extLst>
              <a:ext uri="{FF2B5EF4-FFF2-40B4-BE49-F238E27FC236}">
                <a16:creationId xmlns:a16="http://schemas.microsoft.com/office/drawing/2014/main" id="{4F4DF79D-0A95-2EED-9D05-E2CF0250E17C}"/>
              </a:ext>
            </a:extLst>
          </p:cNvPr>
          <p:cNvPicPr>
            <a:picLocks noChangeAspect="1"/>
          </p:cNvPicPr>
          <p:nvPr/>
        </p:nvPicPr>
        <p:blipFill>
          <a:blip r:embed="rId2"/>
          <a:stretch>
            <a:fillRect/>
          </a:stretch>
        </p:blipFill>
        <p:spPr>
          <a:xfrm>
            <a:off x="7948551" y="1211283"/>
            <a:ext cx="2956956" cy="4435434"/>
          </a:xfrm>
          <a:prstGeom prst="rect">
            <a:avLst/>
          </a:prstGeom>
        </p:spPr>
      </p:pic>
    </p:spTree>
    <p:extLst>
      <p:ext uri="{BB962C8B-B14F-4D97-AF65-F5344CB8AC3E}">
        <p14:creationId xmlns:p14="http://schemas.microsoft.com/office/powerpoint/2010/main" val="3281952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C6A9F6-B4A2-CE33-4058-45E8FE0F42B1}"/>
              </a:ext>
            </a:extLst>
          </p:cNvPr>
          <p:cNvSpPr txBox="1"/>
          <p:nvPr/>
        </p:nvSpPr>
        <p:spPr>
          <a:xfrm>
            <a:off x="3724100" y="3044279"/>
            <a:ext cx="4743799" cy="769441"/>
          </a:xfrm>
          <a:prstGeom prst="rect">
            <a:avLst/>
          </a:prstGeom>
          <a:noFill/>
        </p:spPr>
        <p:txBody>
          <a:bodyPr wrap="none" rtlCol="0">
            <a:spAutoFit/>
          </a:bodyPr>
          <a:lstStyle/>
          <a:p>
            <a:r>
              <a:rPr lang="en-US" sz="4400" dirty="0"/>
              <a:t>Markdown as code</a:t>
            </a:r>
          </a:p>
        </p:txBody>
      </p:sp>
      <p:cxnSp>
        <p:nvCxnSpPr>
          <p:cNvPr id="4" name="Straight Connector 3">
            <a:extLst>
              <a:ext uri="{FF2B5EF4-FFF2-40B4-BE49-F238E27FC236}">
                <a16:creationId xmlns:a16="http://schemas.microsoft.com/office/drawing/2014/main" id="{25EBFF3D-2B49-45D6-824B-773BC2AA89AA}"/>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3E1017F-71FA-9340-EDBB-335F967866F0}"/>
              </a:ext>
            </a:extLst>
          </p:cNvPr>
          <p:cNvCxnSpPr/>
          <p:nvPr/>
        </p:nvCxnSpPr>
        <p:spPr>
          <a:xfrm>
            <a:off x="-1" y="4177645"/>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527506E4-5E3C-7F4A-8C07-A221B7C47AC5}"/>
              </a:ext>
            </a:extLst>
          </p:cNvPr>
          <p:cNvSpPr txBox="1"/>
          <p:nvPr/>
        </p:nvSpPr>
        <p:spPr>
          <a:xfrm>
            <a:off x="2245663" y="2168413"/>
            <a:ext cx="747320"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concept</a:t>
            </a:r>
          </a:p>
        </p:txBody>
      </p:sp>
    </p:spTree>
    <p:extLst>
      <p:ext uri="{BB962C8B-B14F-4D97-AF65-F5344CB8AC3E}">
        <p14:creationId xmlns:p14="http://schemas.microsoft.com/office/powerpoint/2010/main" val="463362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E1B2B-9310-53A8-5BE4-59B31DCF9A9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58B566F-D47C-391E-0B51-1DADBB1FC074}"/>
              </a:ext>
            </a:extLst>
          </p:cNvPr>
          <p:cNvSpPr txBox="1"/>
          <p:nvPr/>
        </p:nvSpPr>
        <p:spPr>
          <a:xfrm>
            <a:off x="387976" y="339932"/>
            <a:ext cx="4693593" cy="769441"/>
          </a:xfrm>
          <a:prstGeom prst="rect">
            <a:avLst/>
          </a:prstGeom>
          <a:noFill/>
        </p:spPr>
        <p:txBody>
          <a:bodyPr wrap="none" rtlCol="0">
            <a:spAutoFit/>
          </a:bodyPr>
          <a:lstStyle/>
          <a:p>
            <a:r>
              <a:rPr lang="en-US" sz="4400" dirty="0"/>
              <a:t>The Markdown File</a:t>
            </a:r>
          </a:p>
        </p:txBody>
      </p:sp>
      <p:sp>
        <p:nvSpPr>
          <p:cNvPr id="3" name="TextBox 2">
            <a:extLst>
              <a:ext uri="{FF2B5EF4-FFF2-40B4-BE49-F238E27FC236}">
                <a16:creationId xmlns:a16="http://schemas.microsoft.com/office/drawing/2014/main" id="{2CDC1A94-85FE-0B67-DDE2-77B5DE96274D}"/>
              </a:ext>
            </a:extLst>
          </p:cNvPr>
          <p:cNvSpPr txBox="1"/>
          <p:nvPr/>
        </p:nvSpPr>
        <p:spPr>
          <a:xfrm>
            <a:off x="6934200" y="0"/>
            <a:ext cx="5257800" cy="6724918"/>
          </a:xfrm>
          <a:prstGeom prst="rect">
            <a:avLst/>
          </a:prstGeom>
          <a:noFill/>
        </p:spPr>
        <p:txBody>
          <a:bodyPr wrap="square">
            <a:spAutoFit/>
          </a:bodyPr>
          <a:lstStyle/>
          <a:p>
            <a:pPr algn="l">
              <a:spcAft>
                <a:spcPts val="1200"/>
              </a:spcAft>
              <a:buNone/>
            </a:pPr>
            <a:r>
              <a:rPr lang="en-US" sz="1100" b="1" i="0" dirty="0">
                <a:solidFill>
                  <a:srgbClr val="000000"/>
                </a:solidFill>
                <a:effectLst/>
                <a:latin typeface="-apple-system"/>
              </a:rPr>
              <a:t>Project Description</a:t>
            </a:r>
            <a:br>
              <a:rPr lang="en-US" sz="1100" b="1" i="0" dirty="0">
                <a:solidFill>
                  <a:srgbClr val="000000"/>
                </a:solidFill>
                <a:effectLst/>
                <a:latin typeface="-apple-system"/>
              </a:rPr>
            </a:br>
            <a:r>
              <a:rPr lang="en-US" sz="1100" b="0" i="0" dirty="0">
                <a:solidFill>
                  <a:srgbClr val="000000"/>
                </a:solidFill>
                <a:effectLst/>
                <a:latin typeface="-apple-system"/>
              </a:rPr>
              <a:t>This is an app to count that lets you press 8 buttons to count in 8 categories</a:t>
            </a:r>
            <a:br>
              <a:rPr lang="en-US" sz="1100" b="0" i="0" dirty="0">
                <a:solidFill>
                  <a:srgbClr val="000000"/>
                </a:solidFill>
                <a:effectLst/>
                <a:latin typeface="-apple-system"/>
              </a:rPr>
            </a:br>
            <a:br>
              <a:rPr lang="en-US" sz="1100" b="0" i="0" dirty="0">
                <a:solidFill>
                  <a:srgbClr val="000000"/>
                </a:solidFill>
                <a:effectLst/>
                <a:latin typeface="-apple-system"/>
              </a:rPr>
            </a:br>
            <a:r>
              <a:rPr lang="en-US" sz="1100" b="1" i="0" dirty="0">
                <a:solidFill>
                  <a:srgbClr val="000000"/>
                </a:solidFill>
                <a:effectLst/>
                <a:latin typeface="-apple-system"/>
              </a:rPr>
              <a:t>Technologies</a:t>
            </a:r>
            <a:br>
              <a:rPr lang="en-US" sz="1100" b="0" i="0" dirty="0">
                <a:solidFill>
                  <a:srgbClr val="000000"/>
                </a:solidFill>
                <a:effectLst/>
                <a:latin typeface="-apple-system"/>
              </a:rPr>
            </a:br>
            <a:r>
              <a:rPr lang="en-US" sz="1100" b="0" i="0" dirty="0">
                <a:solidFill>
                  <a:srgbClr val="000000"/>
                </a:solidFill>
                <a:effectLst/>
                <a:latin typeface="-apple-system"/>
              </a:rPr>
              <a:t>Single-page app with no backend that runs completely on the frontend in JS/TS. It's designed to run on a phone.</a:t>
            </a:r>
            <a:br>
              <a:rPr lang="en-US" sz="1100" b="0" i="0" dirty="0">
                <a:solidFill>
                  <a:srgbClr val="000000"/>
                </a:solidFill>
                <a:effectLst/>
                <a:latin typeface="-apple-system"/>
              </a:rPr>
            </a:br>
            <a:br>
              <a:rPr lang="en-US" sz="1100" b="1" i="0" dirty="0">
                <a:solidFill>
                  <a:srgbClr val="000000"/>
                </a:solidFill>
                <a:effectLst/>
                <a:latin typeface="-apple-system"/>
              </a:rPr>
            </a:br>
            <a:r>
              <a:rPr lang="en-US" sz="1100" b="1" i="0" dirty="0">
                <a:solidFill>
                  <a:srgbClr val="000000"/>
                </a:solidFill>
                <a:effectLst/>
                <a:latin typeface="-apple-system"/>
              </a:rPr>
              <a:t>Main Page</a:t>
            </a:r>
            <a:br>
              <a:rPr lang="en-US" sz="1100" b="1" i="0" dirty="0">
                <a:solidFill>
                  <a:srgbClr val="000000"/>
                </a:solidFill>
                <a:effectLst/>
                <a:latin typeface="-apple-system"/>
              </a:rPr>
            </a:br>
            <a:r>
              <a:rPr lang="en-US" sz="1100" b="0" i="0" dirty="0">
                <a:solidFill>
                  <a:srgbClr val="000000"/>
                </a:solidFill>
                <a:effectLst/>
                <a:latin typeface="-apple-system"/>
              </a:rPr>
              <a:t>9 buttons in a grid </a:t>
            </a:r>
            <a:br>
              <a:rPr lang="en-US" sz="1100" dirty="0">
                <a:solidFill>
                  <a:srgbClr val="000000"/>
                </a:solidFill>
                <a:latin typeface="-apple-system"/>
              </a:rPr>
            </a:br>
            <a:r>
              <a:rPr lang="en-US" sz="1100" b="0" i="0" dirty="0">
                <a:solidFill>
                  <a:srgbClr val="000000"/>
                </a:solidFill>
                <a:effectLst/>
                <a:latin typeface="-apple-system"/>
              </a:rPr>
              <a:t>1 2 3</a:t>
            </a:r>
            <a:br>
              <a:rPr lang="en-US" sz="1100" b="0" i="0" dirty="0">
                <a:solidFill>
                  <a:srgbClr val="000000"/>
                </a:solidFill>
                <a:effectLst/>
                <a:latin typeface="-apple-system"/>
              </a:rPr>
            </a:br>
            <a:r>
              <a:rPr lang="en-US" sz="1100" b="0" i="0" dirty="0">
                <a:solidFill>
                  <a:srgbClr val="000000"/>
                </a:solidFill>
                <a:effectLst/>
                <a:latin typeface="-apple-system"/>
              </a:rPr>
              <a:t>4 5 6</a:t>
            </a:r>
            <a:br>
              <a:rPr lang="en-US" sz="1100" b="0" i="0" dirty="0">
                <a:solidFill>
                  <a:srgbClr val="000000"/>
                </a:solidFill>
                <a:effectLst/>
                <a:latin typeface="-apple-system"/>
              </a:rPr>
            </a:br>
            <a:r>
              <a:rPr lang="en-US" sz="1100" b="0" i="0" dirty="0">
                <a:solidFill>
                  <a:srgbClr val="000000"/>
                </a:solidFill>
                <a:effectLst/>
                <a:latin typeface="-apple-system"/>
              </a:rPr>
              <a:t>7 8 9</a:t>
            </a:r>
            <a:br>
              <a:rPr lang="en-US" sz="1100" b="0" i="0" dirty="0">
                <a:solidFill>
                  <a:srgbClr val="000000"/>
                </a:solidFill>
                <a:effectLst/>
                <a:latin typeface="-apple-system"/>
              </a:rPr>
            </a:br>
            <a:r>
              <a:rPr lang="en-US" sz="1100" b="0" i="0" dirty="0">
                <a:solidFill>
                  <a:srgbClr val="000000"/>
                </a:solidFill>
                <a:effectLst/>
                <a:latin typeface="-apple-system"/>
              </a:rPr>
              <a:t>All buttons except for the configuration contain a count</a:t>
            </a:r>
            <a:br>
              <a:rPr lang="en-US" sz="1100" b="0" i="0" dirty="0">
                <a:solidFill>
                  <a:srgbClr val="000000"/>
                </a:solidFill>
                <a:effectLst/>
                <a:latin typeface="-apple-system"/>
              </a:rPr>
            </a:br>
            <a:br>
              <a:rPr lang="en-US" sz="1100" b="0" i="0" dirty="0">
                <a:solidFill>
                  <a:srgbClr val="000000"/>
                </a:solidFill>
                <a:effectLst/>
                <a:latin typeface="-apple-system"/>
              </a:rPr>
            </a:br>
            <a:r>
              <a:rPr lang="en-US" sz="1100" b="1" i="0" dirty="0">
                <a:solidFill>
                  <a:srgbClr val="000000"/>
                </a:solidFill>
                <a:effectLst/>
                <a:latin typeface="-apple-system"/>
              </a:rPr>
              <a:t>Button Descriptions</a:t>
            </a:r>
          </a:p>
          <a:p>
            <a:pPr algn="l">
              <a:buFont typeface="+mj-lt"/>
              <a:buAutoNum type="arabicPeriod"/>
            </a:pPr>
            <a:r>
              <a:rPr lang="en-US" sz="1100" b="0" i="0" dirty="0">
                <a:solidFill>
                  <a:srgbClr val="000000"/>
                </a:solidFill>
                <a:effectLst/>
                <a:latin typeface="-apple-system"/>
              </a:rPr>
              <a:t>LP (labeled praise)</a:t>
            </a:r>
          </a:p>
          <a:p>
            <a:pPr algn="l">
              <a:buFont typeface="+mj-lt"/>
              <a:buAutoNum type="arabicPeriod"/>
            </a:pPr>
            <a:r>
              <a:rPr lang="en-US" sz="1100" b="0" i="0" dirty="0">
                <a:solidFill>
                  <a:srgbClr val="000000"/>
                </a:solidFill>
                <a:effectLst/>
                <a:latin typeface="-apple-system"/>
              </a:rPr>
              <a:t>RF (reflect kid)</a:t>
            </a:r>
          </a:p>
          <a:p>
            <a:pPr algn="l">
              <a:buFont typeface="+mj-lt"/>
              <a:buAutoNum type="arabicPeriod"/>
            </a:pPr>
            <a:r>
              <a:rPr lang="en-US" sz="1100" b="0" i="0" dirty="0">
                <a:solidFill>
                  <a:srgbClr val="000000"/>
                </a:solidFill>
                <a:effectLst/>
                <a:latin typeface="-apple-system"/>
              </a:rPr>
              <a:t>BD (behavior description)</a:t>
            </a:r>
          </a:p>
          <a:p>
            <a:pPr algn="l">
              <a:buFont typeface="+mj-lt"/>
              <a:buAutoNum type="arabicPeriod"/>
            </a:pPr>
            <a:r>
              <a:rPr lang="en-US" sz="1100" b="0" i="0" dirty="0">
                <a:solidFill>
                  <a:srgbClr val="000000"/>
                </a:solidFill>
                <a:effectLst/>
                <a:latin typeface="-apple-system"/>
              </a:rPr>
              <a:t>TA (talk)</a:t>
            </a:r>
          </a:p>
          <a:p>
            <a:pPr algn="l">
              <a:buFont typeface="+mj-lt"/>
              <a:buAutoNum type="arabicPeriod"/>
            </a:pPr>
            <a:r>
              <a:rPr lang="en-US" sz="1100" dirty="0">
                <a:solidFill>
                  <a:srgbClr val="000000"/>
                </a:solidFill>
                <a:latin typeface="-apple-system"/>
              </a:rPr>
              <a:t> Config</a:t>
            </a:r>
            <a:endParaRPr lang="en-US" sz="1100" b="0" i="0" dirty="0">
              <a:solidFill>
                <a:srgbClr val="000000"/>
              </a:solidFill>
              <a:effectLst/>
              <a:latin typeface="-apple-system"/>
            </a:endParaRPr>
          </a:p>
          <a:p>
            <a:pPr algn="l">
              <a:buFont typeface="+mj-lt"/>
              <a:buAutoNum type="arabicPeriod"/>
            </a:pPr>
            <a:r>
              <a:rPr lang="en-US" sz="1100" b="0" i="0" dirty="0">
                <a:solidFill>
                  <a:srgbClr val="000000"/>
                </a:solidFill>
                <a:effectLst/>
                <a:latin typeface="-apple-system"/>
              </a:rPr>
              <a:t>UP (unlabeled praise)</a:t>
            </a:r>
          </a:p>
          <a:p>
            <a:pPr algn="l">
              <a:buFont typeface="+mj-lt"/>
              <a:buAutoNum type="arabicPeriod"/>
            </a:pPr>
            <a:r>
              <a:rPr lang="en-US" sz="1100" b="0" i="0" dirty="0">
                <a:solidFill>
                  <a:srgbClr val="000000"/>
                </a:solidFill>
                <a:effectLst/>
                <a:latin typeface="-apple-system"/>
              </a:rPr>
              <a:t>NTA (criticism)</a:t>
            </a:r>
          </a:p>
          <a:p>
            <a:pPr algn="l">
              <a:buFont typeface="+mj-lt"/>
              <a:buAutoNum type="arabicPeriod"/>
            </a:pPr>
            <a:r>
              <a:rPr lang="en-US" sz="1100" b="0" i="0" dirty="0">
                <a:solidFill>
                  <a:srgbClr val="000000"/>
                </a:solidFill>
                <a:effectLst/>
                <a:latin typeface="-apple-system"/>
              </a:rPr>
              <a:t>QU (question)</a:t>
            </a:r>
          </a:p>
          <a:p>
            <a:pPr algn="l">
              <a:buFont typeface="+mj-lt"/>
              <a:buAutoNum type="arabicPeriod"/>
            </a:pPr>
            <a:r>
              <a:rPr lang="en-US" sz="1100" b="0" i="0" dirty="0">
                <a:solidFill>
                  <a:srgbClr val="000000"/>
                </a:solidFill>
                <a:effectLst/>
                <a:latin typeface="-apple-system"/>
              </a:rPr>
              <a:t>CA (command) The config button is slightly smaller than the others.</a:t>
            </a:r>
          </a:p>
          <a:p>
            <a:pPr algn="l">
              <a:spcBef>
                <a:spcPts val="1800"/>
              </a:spcBef>
              <a:spcAft>
                <a:spcPts val="1200"/>
              </a:spcAft>
              <a:buNone/>
            </a:pPr>
            <a:r>
              <a:rPr lang="en-US" sz="1100" b="1" i="0" dirty="0">
                <a:solidFill>
                  <a:srgbClr val="000000"/>
                </a:solidFill>
                <a:effectLst/>
                <a:latin typeface="-apple-system"/>
              </a:rPr>
              <a:t>Config Button</a:t>
            </a:r>
            <a:br>
              <a:rPr lang="en-US" sz="1100" b="1" i="0" dirty="0">
                <a:solidFill>
                  <a:srgbClr val="000000"/>
                </a:solidFill>
                <a:effectLst/>
                <a:latin typeface="-apple-system"/>
              </a:rPr>
            </a:br>
            <a:r>
              <a:rPr lang="en-US" sz="1100" b="0" i="0" dirty="0">
                <a:solidFill>
                  <a:srgbClr val="000000"/>
                </a:solidFill>
                <a:effectLst/>
                <a:latin typeface="-apple-system"/>
              </a:rPr>
              <a:t>The config button will pop up a screen on top of the screen with other less used buttons. The four buttons are:</a:t>
            </a:r>
          </a:p>
          <a:p>
            <a:pPr algn="l">
              <a:buFont typeface="Arial" panose="020B0604020202020204" pitchFamily="34" charset="0"/>
              <a:buChar char="•"/>
            </a:pPr>
            <a:r>
              <a:rPr lang="en-US" sz="1100" b="0" i="0" dirty="0">
                <a:solidFill>
                  <a:srgbClr val="000000"/>
                </a:solidFill>
                <a:effectLst/>
                <a:latin typeface="-apple-system"/>
              </a:rPr>
              <a:t> return</a:t>
            </a:r>
          </a:p>
          <a:p>
            <a:pPr algn="l">
              <a:buFont typeface="Arial" panose="020B0604020202020204" pitchFamily="34" charset="0"/>
              <a:buChar char="•"/>
            </a:pPr>
            <a:r>
              <a:rPr lang="en-US" sz="1100" b="0" i="0" dirty="0">
                <a:solidFill>
                  <a:srgbClr val="000000"/>
                </a:solidFill>
                <a:effectLst/>
                <a:latin typeface="-apple-system"/>
              </a:rPr>
              <a:t> undo last action</a:t>
            </a:r>
          </a:p>
          <a:p>
            <a:pPr algn="l">
              <a:buFont typeface="Arial" panose="020B0604020202020204" pitchFamily="34" charset="0"/>
              <a:buChar char="•"/>
            </a:pPr>
            <a:r>
              <a:rPr lang="en-US" sz="1100" b="0" i="0" dirty="0">
                <a:solidFill>
                  <a:srgbClr val="000000"/>
                </a:solidFill>
                <a:effectLst/>
                <a:latin typeface="-apple-system"/>
              </a:rPr>
              <a:t> cancel evaluation</a:t>
            </a:r>
          </a:p>
          <a:p>
            <a:pPr algn="l">
              <a:buFont typeface="Arial" panose="020B0604020202020204" pitchFamily="34" charset="0"/>
              <a:buChar char="•"/>
            </a:pPr>
            <a:r>
              <a:rPr lang="en-US" sz="1100" b="0" i="0" dirty="0">
                <a:solidFill>
                  <a:srgbClr val="000000"/>
                </a:solidFill>
                <a:effectLst/>
                <a:latin typeface="-apple-system"/>
              </a:rPr>
              <a:t> finish evaluation When you hit finish evaluation, it gives you a list of the numbers next to the labels (counts).</a:t>
            </a:r>
            <a:br>
              <a:rPr lang="en-US" sz="1100" b="0" i="0" dirty="0">
                <a:solidFill>
                  <a:srgbClr val="000000"/>
                </a:solidFill>
                <a:effectLst/>
                <a:latin typeface="-apple-system"/>
              </a:rPr>
            </a:br>
            <a:br>
              <a:rPr lang="en-US" sz="1100" b="0" i="0" dirty="0">
                <a:solidFill>
                  <a:srgbClr val="000000"/>
                </a:solidFill>
                <a:effectLst/>
                <a:latin typeface="-apple-system"/>
              </a:rPr>
            </a:br>
            <a:r>
              <a:rPr lang="en-US" sz="1100" b="1" i="0" dirty="0">
                <a:solidFill>
                  <a:srgbClr val="000000"/>
                </a:solidFill>
                <a:effectLst/>
                <a:latin typeface="-apple-system"/>
              </a:rPr>
              <a:t>Serving</a:t>
            </a:r>
            <a:br>
              <a:rPr lang="en-US" sz="1100" b="1" i="0" dirty="0">
                <a:solidFill>
                  <a:srgbClr val="000000"/>
                </a:solidFill>
                <a:effectLst/>
                <a:latin typeface="-apple-system"/>
              </a:rPr>
            </a:br>
            <a:r>
              <a:rPr lang="en-US" sz="1100" b="0" i="0" dirty="0">
                <a:solidFill>
                  <a:srgbClr val="000000"/>
                </a:solidFill>
                <a:effectLst/>
                <a:latin typeface="-apple-system"/>
              </a:rPr>
              <a:t>To serve this local, we will use some technology (Claude please fill this in and draw my attention to you doing it) To serve it globally, it will be a </a:t>
            </a:r>
            <a:r>
              <a:rPr lang="en-US" sz="1100" b="0" i="0" dirty="0" err="1">
                <a:solidFill>
                  <a:srgbClr val="000000"/>
                </a:solidFill>
                <a:effectLst/>
                <a:latin typeface="-apple-system"/>
              </a:rPr>
              <a:t>github</a:t>
            </a:r>
            <a:r>
              <a:rPr lang="en-US" sz="1100" b="0" i="0" dirty="0">
                <a:solidFill>
                  <a:srgbClr val="000000"/>
                </a:solidFill>
                <a:effectLst/>
                <a:latin typeface="-apple-system"/>
              </a:rPr>
              <a:t> pages</a:t>
            </a:r>
          </a:p>
        </p:txBody>
      </p:sp>
    </p:spTree>
    <p:extLst>
      <p:ext uri="{BB962C8B-B14F-4D97-AF65-F5344CB8AC3E}">
        <p14:creationId xmlns:p14="http://schemas.microsoft.com/office/powerpoint/2010/main" val="1027688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86BF8E-4767-2A77-9569-73A362844FE0}"/>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t"/>
          <a:lstStyle/>
          <a:p>
            <a:r>
              <a:rPr lang="en-US" dirty="0"/>
              <a:t>&gt; </a:t>
            </a:r>
            <a:r>
              <a:rPr lang="en-US" dirty="0" err="1"/>
              <a:t>claude</a:t>
            </a:r>
            <a:r>
              <a:rPr lang="en-US" dirty="0"/>
              <a:t> –-dangerously-skip-permissions</a:t>
            </a:r>
          </a:p>
        </p:txBody>
      </p:sp>
    </p:spTree>
    <p:extLst>
      <p:ext uri="{BB962C8B-B14F-4D97-AF65-F5344CB8AC3E}">
        <p14:creationId xmlns:p14="http://schemas.microsoft.com/office/powerpoint/2010/main" val="414527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screen&#10;&#10;AI-generated content may be incorrect.">
            <a:extLst>
              <a:ext uri="{FF2B5EF4-FFF2-40B4-BE49-F238E27FC236}">
                <a16:creationId xmlns:a16="http://schemas.microsoft.com/office/drawing/2014/main" id="{854FE161-D9A2-5DA2-6030-8C76DF2DC419}"/>
              </a:ext>
            </a:extLst>
          </p:cNvPr>
          <p:cNvPicPr>
            <a:picLocks noChangeAspect="1"/>
          </p:cNvPicPr>
          <p:nvPr/>
        </p:nvPicPr>
        <p:blipFill>
          <a:blip r:embed="rId2"/>
          <a:stretch>
            <a:fillRect/>
          </a:stretch>
        </p:blipFill>
        <p:spPr>
          <a:xfrm>
            <a:off x="0" y="0"/>
            <a:ext cx="12192000" cy="73885360"/>
          </a:xfrm>
          <a:prstGeom prst="rect">
            <a:avLst/>
          </a:prstGeom>
        </p:spPr>
      </p:pic>
      <p:sp>
        <p:nvSpPr>
          <p:cNvPr id="6" name="Rectangle 5">
            <a:extLst>
              <a:ext uri="{FF2B5EF4-FFF2-40B4-BE49-F238E27FC236}">
                <a16:creationId xmlns:a16="http://schemas.microsoft.com/office/drawing/2014/main" id="{91F65160-1CE9-BECE-7F93-366FB7A2666A}"/>
              </a:ext>
            </a:extLst>
          </p:cNvPr>
          <p:cNvSpPr/>
          <p:nvPr/>
        </p:nvSpPr>
        <p:spPr>
          <a:xfrm>
            <a:off x="0" y="1937657"/>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348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C06BC-23AD-CFB5-0C5D-B9F5C860DA7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D0F6AC8-2AF4-ED2B-6BEE-93569C0B80C3}"/>
              </a:ext>
            </a:extLst>
          </p:cNvPr>
          <p:cNvSpPr txBox="1"/>
          <p:nvPr/>
        </p:nvSpPr>
        <p:spPr>
          <a:xfrm>
            <a:off x="3724100" y="3044279"/>
            <a:ext cx="4832071" cy="769441"/>
          </a:xfrm>
          <a:prstGeom prst="rect">
            <a:avLst/>
          </a:prstGeom>
          <a:noFill/>
        </p:spPr>
        <p:txBody>
          <a:bodyPr wrap="square" rtlCol="0">
            <a:spAutoFit/>
          </a:bodyPr>
          <a:lstStyle/>
          <a:p>
            <a:pPr algn="ctr"/>
            <a:r>
              <a:rPr lang="en-US" sz="4400" dirty="0"/>
              <a:t>AI Defaults</a:t>
            </a:r>
          </a:p>
        </p:txBody>
      </p:sp>
      <p:cxnSp>
        <p:nvCxnSpPr>
          <p:cNvPr id="4" name="Straight Connector 3">
            <a:extLst>
              <a:ext uri="{FF2B5EF4-FFF2-40B4-BE49-F238E27FC236}">
                <a16:creationId xmlns:a16="http://schemas.microsoft.com/office/drawing/2014/main" id="{A727BC66-F0F6-60A3-D55F-6CC2CB432F65}"/>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AB4A8982-ED78-22A1-992C-0C3727F70C72}"/>
              </a:ext>
            </a:extLst>
          </p:cNvPr>
          <p:cNvCxnSpPr/>
          <p:nvPr/>
        </p:nvCxnSpPr>
        <p:spPr>
          <a:xfrm>
            <a:off x="-1" y="4177645"/>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15B7DE01-D62E-E907-C62E-EB7541E7BAE7}"/>
              </a:ext>
            </a:extLst>
          </p:cNvPr>
          <p:cNvSpPr txBox="1"/>
          <p:nvPr/>
        </p:nvSpPr>
        <p:spPr>
          <a:xfrm>
            <a:off x="2245663" y="2168413"/>
            <a:ext cx="747320"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concept</a:t>
            </a:r>
          </a:p>
        </p:txBody>
      </p:sp>
    </p:spTree>
    <p:extLst>
      <p:ext uri="{BB962C8B-B14F-4D97-AF65-F5344CB8AC3E}">
        <p14:creationId xmlns:p14="http://schemas.microsoft.com/office/powerpoint/2010/main" val="1272398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824</TotalTime>
  <Words>1112</Words>
  <Application>Microsoft Macintosh PowerPoint</Application>
  <PresentationFormat>Widescreen</PresentationFormat>
  <Paragraphs>111</Paragraphs>
  <Slides>34</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-apple-system</vt:lpstr>
      <vt:lpstr>Aptos</vt:lpstr>
      <vt:lpstr>Aptos Display</vt:lpstr>
      <vt:lpstr>Arial</vt:lpstr>
      <vt:lpstr>Fira Code</vt:lpstr>
      <vt:lpstr>Freestyle Script</vt:lpstr>
      <vt:lpstr>Office Theme</vt:lpstr>
      <vt:lpstr>Hack-a-thon  for good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Falco, Llewellyn</dc:creator>
  <cp:lastModifiedBy>Llewellyn Falco</cp:lastModifiedBy>
  <cp:revision>10</cp:revision>
  <dcterms:created xsi:type="dcterms:W3CDTF">2025-09-01T02:09:07Z</dcterms:created>
  <dcterms:modified xsi:type="dcterms:W3CDTF">2025-09-01T17:27:59Z</dcterms:modified>
</cp:coreProperties>
</file>